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3" autoAdjust="0"/>
    <p:restoredTop sz="94660"/>
  </p:normalViewPr>
  <p:slideViewPr>
    <p:cSldViewPr snapToGrid="0">
      <p:cViewPr varScale="1">
        <p:scale>
          <a:sx n="46" d="100"/>
          <a:sy n="46" d="100"/>
        </p:scale>
        <p:origin x="-114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D1065-6FE5-44EF-B927-CBEA8532B59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DA51F9B-8FF6-4E52-9FFC-9A1DF7FFE693}" type="asst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2800" b="1" u="sng" dirty="0" smtClean="0">
              <a:solidFill>
                <a:schemeClr val="tx1"/>
              </a:solidFill>
            </a:rPr>
            <a:t>All personnel</a:t>
          </a:r>
          <a:endParaRPr lang="tr-TR" sz="2800" b="1" u="sng" dirty="0">
            <a:solidFill>
              <a:schemeClr val="tx1"/>
            </a:solidFill>
          </a:endParaRPr>
        </a:p>
      </dgm:t>
    </dgm:pt>
    <dgm:pt modelId="{2E3851A3-CC25-44B0-8A33-3A4B25E43DF7}" type="parTrans" cxnId="{44BA97A7-8E98-406E-AA6C-1106D32D4239}">
      <dgm:prSet/>
      <dgm:spPr/>
      <dgm:t>
        <a:bodyPr/>
        <a:lstStyle/>
        <a:p>
          <a:endParaRPr lang="tr-TR"/>
        </a:p>
      </dgm:t>
    </dgm:pt>
    <dgm:pt modelId="{E1CC19DB-3973-4087-BB12-A137325B7BFF}" type="sibTrans" cxnId="{44BA97A7-8E98-406E-AA6C-1106D32D4239}">
      <dgm:prSet/>
      <dgm:spPr/>
      <dgm:t>
        <a:bodyPr/>
        <a:lstStyle/>
        <a:p>
          <a:endParaRPr lang="tr-TR"/>
        </a:p>
      </dgm:t>
    </dgm:pt>
    <dgm:pt modelId="{71C601CF-976A-4A75-AF7D-A0B7FD779C84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2800" dirty="0" smtClean="0">
              <a:solidFill>
                <a:schemeClr val="tx1"/>
              </a:solidFill>
            </a:rPr>
            <a:t>Officers</a:t>
          </a:r>
          <a:endParaRPr lang="tr-TR" sz="2800" dirty="0">
            <a:solidFill>
              <a:schemeClr val="tx1"/>
            </a:solidFill>
          </a:endParaRPr>
        </a:p>
      </dgm:t>
    </dgm:pt>
    <dgm:pt modelId="{F12F0A7F-C7EE-4B18-8C81-1CF009396C14}" type="parTrans" cxnId="{D62D5A7B-B462-462E-9FBE-A83C0C0EB772}">
      <dgm:prSet/>
      <dgm:spPr>
        <a:ln>
          <a:solidFill>
            <a:schemeClr val="tx1"/>
          </a:solidFill>
        </a:ln>
      </dgm:spPr>
      <dgm:t>
        <a:bodyPr/>
        <a:lstStyle/>
        <a:p>
          <a:endParaRPr lang="tr-TR" b="0"/>
        </a:p>
      </dgm:t>
    </dgm:pt>
    <dgm:pt modelId="{B7C4788D-CA74-4C00-952F-22E7D0E010AA}" type="sibTrans" cxnId="{D62D5A7B-B462-462E-9FBE-A83C0C0EB772}">
      <dgm:prSet/>
      <dgm:spPr/>
      <dgm:t>
        <a:bodyPr/>
        <a:lstStyle/>
        <a:p>
          <a:endParaRPr lang="tr-TR"/>
        </a:p>
      </dgm:t>
    </dgm:pt>
    <dgm:pt modelId="{FBBBF432-42EF-4138-85AD-FE3B3197E1FC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2800" dirty="0" smtClean="0">
              <a:solidFill>
                <a:schemeClr val="tx1"/>
              </a:solidFill>
            </a:rPr>
            <a:t>Civil servants</a:t>
          </a:r>
          <a:endParaRPr lang="tr-TR" sz="2800" dirty="0">
            <a:solidFill>
              <a:schemeClr val="tx1"/>
            </a:solidFill>
          </a:endParaRPr>
        </a:p>
      </dgm:t>
    </dgm:pt>
    <dgm:pt modelId="{50CC55CB-5E97-44D2-8AC7-D28026B5707B}" type="parTrans" cxnId="{46A70746-6C1F-4E23-BA18-8068759B17ED}">
      <dgm:prSet/>
      <dgm:spPr>
        <a:ln>
          <a:solidFill>
            <a:schemeClr val="tx1"/>
          </a:solidFill>
        </a:ln>
      </dgm:spPr>
      <dgm:t>
        <a:bodyPr/>
        <a:lstStyle/>
        <a:p>
          <a:endParaRPr lang="tr-TR"/>
        </a:p>
      </dgm:t>
    </dgm:pt>
    <dgm:pt modelId="{45BBAE9A-F500-4894-B454-904628185E32}" type="sibTrans" cxnId="{46A70746-6C1F-4E23-BA18-8068759B17ED}">
      <dgm:prSet/>
      <dgm:spPr/>
      <dgm:t>
        <a:bodyPr/>
        <a:lstStyle/>
        <a:p>
          <a:endParaRPr lang="tr-TR"/>
        </a:p>
      </dgm:t>
    </dgm:pt>
    <dgm:pt modelId="{5A4E8109-2202-47D6-9364-1201200259F5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2800" dirty="0" err="1" smtClean="0">
              <a:solidFill>
                <a:schemeClr val="tx1"/>
              </a:solidFill>
            </a:rPr>
            <a:t>NCOs</a:t>
          </a:r>
          <a:r>
            <a:rPr lang="tr-TR" sz="2800" dirty="0" smtClean="0">
              <a:solidFill>
                <a:schemeClr val="tx1"/>
              </a:solidFill>
            </a:rPr>
            <a:t> </a:t>
          </a:r>
        </a:p>
        <a:p>
          <a:r>
            <a:rPr lang="tr-TR" sz="2800" dirty="0" smtClean="0">
              <a:solidFill>
                <a:schemeClr val="tx1"/>
              </a:solidFill>
            </a:rPr>
            <a:t>(non-commissioned officers)</a:t>
          </a:r>
          <a:endParaRPr lang="tr-TR" sz="2800" dirty="0">
            <a:solidFill>
              <a:schemeClr val="tx1"/>
            </a:solidFill>
          </a:endParaRPr>
        </a:p>
      </dgm:t>
    </dgm:pt>
    <dgm:pt modelId="{A1F2923A-4638-42FF-BEA9-24999835453B}" type="parTrans" cxnId="{A45E52D5-8A56-4536-8B94-D6A3D560B27F}">
      <dgm:prSet/>
      <dgm:spPr>
        <a:ln>
          <a:solidFill>
            <a:schemeClr val="tx1"/>
          </a:solidFill>
        </a:ln>
      </dgm:spPr>
      <dgm:t>
        <a:bodyPr/>
        <a:lstStyle/>
        <a:p>
          <a:endParaRPr lang="tr-TR"/>
        </a:p>
      </dgm:t>
    </dgm:pt>
    <dgm:pt modelId="{A36841DB-9AFB-4990-8742-48A673E083A0}" type="sibTrans" cxnId="{A45E52D5-8A56-4536-8B94-D6A3D560B27F}">
      <dgm:prSet/>
      <dgm:spPr/>
      <dgm:t>
        <a:bodyPr/>
        <a:lstStyle/>
        <a:p>
          <a:endParaRPr lang="tr-TR"/>
        </a:p>
      </dgm:t>
    </dgm:pt>
    <dgm:pt modelId="{889CA8C3-EC3B-427F-910F-7280622D90FB}" type="pres">
      <dgm:prSet presAssocID="{350D1065-6FE5-44EF-B927-CBEA8532B59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2445BC2B-C909-4057-B917-1A8D51FC557F}" type="pres">
      <dgm:prSet presAssocID="{4DA51F9B-8FF6-4E52-9FFC-9A1DF7FFE693}" presName="hierRoot1" presStyleCnt="0">
        <dgm:presLayoutVars>
          <dgm:hierBranch val="init"/>
        </dgm:presLayoutVars>
      </dgm:prSet>
      <dgm:spPr/>
    </dgm:pt>
    <dgm:pt modelId="{86805F2B-5D46-4B4C-A34C-4A5DCC0D8A55}" type="pres">
      <dgm:prSet presAssocID="{4DA51F9B-8FF6-4E52-9FFC-9A1DF7FFE693}" presName="rootComposite1" presStyleCnt="0"/>
      <dgm:spPr/>
    </dgm:pt>
    <dgm:pt modelId="{5B5AEB80-1F20-4789-8CFD-B59C2823367E}" type="pres">
      <dgm:prSet presAssocID="{4DA51F9B-8FF6-4E52-9FFC-9A1DF7FFE693}" presName="rootText1" presStyleLbl="node0" presStyleIdx="0" presStyleCnt="1" custLinFactNeighborY="71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F4EFAAE-8F55-4532-AF13-814336D9B367}" type="pres">
      <dgm:prSet presAssocID="{4DA51F9B-8FF6-4E52-9FFC-9A1DF7FFE693}" presName="rootConnector1" presStyleLbl="asst0" presStyleIdx="0" presStyleCnt="0"/>
      <dgm:spPr/>
      <dgm:t>
        <a:bodyPr/>
        <a:lstStyle/>
        <a:p>
          <a:endParaRPr lang="tr-TR"/>
        </a:p>
      </dgm:t>
    </dgm:pt>
    <dgm:pt modelId="{BBAF4726-9105-49D9-B1ED-0765468C4D65}" type="pres">
      <dgm:prSet presAssocID="{4DA51F9B-8FF6-4E52-9FFC-9A1DF7FFE693}" presName="hierChild2" presStyleCnt="0"/>
      <dgm:spPr/>
    </dgm:pt>
    <dgm:pt modelId="{D176D665-8567-4546-A59B-0C8C1BDDA342}" type="pres">
      <dgm:prSet presAssocID="{F12F0A7F-C7EE-4B18-8C81-1CF009396C14}" presName="Name37" presStyleLbl="parChTrans1D2" presStyleIdx="0" presStyleCnt="3"/>
      <dgm:spPr/>
      <dgm:t>
        <a:bodyPr/>
        <a:lstStyle/>
        <a:p>
          <a:endParaRPr lang="tr-TR"/>
        </a:p>
      </dgm:t>
    </dgm:pt>
    <dgm:pt modelId="{30650280-0351-404F-AF4D-43775BEC29C0}" type="pres">
      <dgm:prSet presAssocID="{71C601CF-976A-4A75-AF7D-A0B7FD779C84}" presName="hierRoot2" presStyleCnt="0">
        <dgm:presLayoutVars>
          <dgm:hierBranch val="init"/>
        </dgm:presLayoutVars>
      </dgm:prSet>
      <dgm:spPr/>
    </dgm:pt>
    <dgm:pt modelId="{749A28C1-D212-42D0-AF14-5F1CB383C0D2}" type="pres">
      <dgm:prSet presAssocID="{71C601CF-976A-4A75-AF7D-A0B7FD779C84}" presName="rootComposite" presStyleCnt="0"/>
      <dgm:spPr/>
    </dgm:pt>
    <dgm:pt modelId="{83F9598D-FC41-4ED3-883E-59207189A1BF}" type="pres">
      <dgm:prSet presAssocID="{71C601CF-976A-4A75-AF7D-A0B7FD779C8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533E237-9294-4BAD-BBF7-7F61AA98CB58}" type="pres">
      <dgm:prSet presAssocID="{71C601CF-976A-4A75-AF7D-A0B7FD779C84}" presName="rootConnector" presStyleLbl="node2" presStyleIdx="0" presStyleCnt="3"/>
      <dgm:spPr/>
      <dgm:t>
        <a:bodyPr/>
        <a:lstStyle/>
        <a:p>
          <a:endParaRPr lang="tr-TR"/>
        </a:p>
      </dgm:t>
    </dgm:pt>
    <dgm:pt modelId="{874A6BEE-E130-49A1-A10F-327EE371B365}" type="pres">
      <dgm:prSet presAssocID="{71C601CF-976A-4A75-AF7D-A0B7FD779C84}" presName="hierChild4" presStyleCnt="0"/>
      <dgm:spPr/>
    </dgm:pt>
    <dgm:pt modelId="{E9658B1A-7E37-478F-B4EA-9ADCF8F8E9A1}" type="pres">
      <dgm:prSet presAssocID="{71C601CF-976A-4A75-AF7D-A0B7FD779C84}" presName="hierChild5" presStyleCnt="0"/>
      <dgm:spPr/>
    </dgm:pt>
    <dgm:pt modelId="{42000B2E-CAC9-45EB-9DC1-EAAC5FF9CEEF}" type="pres">
      <dgm:prSet presAssocID="{A1F2923A-4638-42FF-BEA9-24999835453B}" presName="Name37" presStyleLbl="parChTrans1D2" presStyleIdx="1" presStyleCnt="3"/>
      <dgm:spPr/>
      <dgm:t>
        <a:bodyPr/>
        <a:lstStyle/>
        <a:p>
          <a:endParaRPr lang="tr-TR"/>
        </a:p>
      </dgm:t>
    </dgm:pt>
    <dgm:pt modelId="{35177AA6-77DF-4302-B3EA-A196879B4A4E}" type="pres">
      <dgm:prSet presAssocID="{5A4E8109-2202-47D6-9364-1201200259F5}" presName="hierRoot2" presStyleCnt="0">
        <dgm:presLayoutVars>
          <dgm:hierBranch val="init"/>
        </dgm:presLayoutVars>
      </dgm:prSet>
      <dgm:spPr/>
    </dgm:pt>
    <dgm:pt modelId="{4CCBAB7B-CDE5-4158-B79D-E76977A35F54}" type="pres">
      <dgm:prSet presAssocID="{5A4E8109-2202-47D6-9364-1201200259F5}" presName="rootComposite" presStyleCnt="0"/>
      <dgm:spPr/>
    </dgm:pt>
    <dgm:pt modelId="{5C6F22B1-F16F-46F2-A5B0-D8B67A730152}" type="pres">
      <dgm:prSet presAssocID="{5A4E8109-2202-47D6-9364-1201200259F5}" presName="rootText" presStyleLbl="node2" presStyleIdx="1" presStyleCnt="3" custScaleX="1078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D98B470-E72A-4571-A8CC-2CD2C8BA5F80}" type="pres">
      <dgm:prSet presAssocID="{5A4E8109-2202-47D6-9364-1201200259F5}" presName="rootConnector" presStyleLbl="node2" presStyleIdx="1" presStyleCnt="3"/>
      <dgm:spPr/>
      <dgm:t>
        <a:bodyPr/>
        <a:lstStyle/>
        <a:p>
          <a:endParaRPr lang="tr-TR"/>
        </a:p>
      </dgm:t>
    </dgm:pt>
    <dgm:pt modelId="{8A23868D-12AC-4B29-9662-800E0542BE20}" type="pres">
      <dgm:prSet presAssocID="{5A4E8109-2202-47D6-9364-1201200259F5}" presName="hierChild4" presStyleCnt="0"/>
      <dgm:spPr/>
    </dgm:pt>
    <dgm:pt modelId="{C9E17C73-21DB-4890-936E-3F18F8B999C2}" type="pres">
      <dgm:prSet presAssocID="{5A4E8109-2202-47D6-9364-1201200259F5}" presName="hierChild5" presStyleCnt="0"/>
      <dgm:spPr/>
    </dgm:pt>
    <dgm:pt modelId="{4C89A3D6-4F79-4B64-97E7-37AF639B9835}" type="pres">
      <dgm:prSet presAssocID="{50CC55CB-5E97-44D2-8AC7-D28026B5707B}" presName="Name37" presStyleLbl="parChTrans1D2" presStyleIdx="2" presStyleCnt="3"/>
      <dgm:spPr/>
      <dgm:t>
        <a:bodyPr/>
        <a:lstStyle/>
        <a:p>
          <a:endParaRPr lang="tr-TR"/>
        </a:p>
      </dgm:t>
    </dgm:pt>
    <dgm:pt modelId="{2D3A0801-F32A-4F09-8004-6FA6C7FD4DEE}" type="pres">
      <dgm:prSet presAssocID="{FBBBF432-42EF-4138-85AD-FE3B3197E1FC}" presName="hierRoot2" presStyleCnt="0">
        <dgm:presLayoutVars>
          <dgm:hierBranch val="init"/>
        </dgm:presLayoutVars>
      </dgm:prSet>
      <dgm:spPr/>
    </dgm:pt>
    <dgm:pt modelId="{DD9B27EC-0BAA-4896-912B-23589CCA115A}" type="pres">
      <dgm:prSet presAssocID="{FBBBF432-42EF-4138-85AD-FE3B3197E1FC}" presName="rootComposite" presStyleCnt="0"/>
      <dgm:spPr/>
    </dgm:pt>
    <dgm:pt modelId="{658CE92B-D5F3-473E-9D6E-6594D37A2F2B}" type="pres">
      <dgm:prSet presAssocID="{FBBBF432-42EF-4138-85AD-FE3B3197E1F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E60CC14-30C6-4BAA-B3CD-56CCED9F0F24}" type="pres">
      <dgm:prSet presAssocID="{FBBBF432-42EF-4138-85AD-FE3B3197E1FC}" presName="rootConnector" presStyleLbl="node2" presStyleIdx="2" presStyleCnt="3"/>
      <dgm:spPr/>
      <dgm:t>
        <a:bodyPr/>
        <a:lstStyle/>
        <a:p>
          <a:endParaRPr lang="tr-TR"/>
        </a:p>
      </dgm:t>
    </dgm:pt>
    <dgm:pt modelId="{D3AD56D3-29F0-4DDF-94E0-F8615609D8E7}" type="pres">
      <dgm:prSet presAssocID="{FBBBF432-42EF-4138-85AD-FE3B3197E1FC}" presName="hierChild4" presStyleCnt="0"/>
      <dgm:spPr/>
    </dgm:pt>
    <dgm:pt modelId="{7ED35925-5DC6-41E5-9847-39FF08B4F929}" type="pres">
      <dgm:prSet presAssocID="{FBBBF432-42EF-4138-85AD-FE3B3197E1FC}" presName="hierChild5" presStyleCnt="0"/>
      <dgm:spPr/>
    </dgm:pt>
    <dgm:pt modelId="{318973C7-97C2-4C1D-AFE8-17F3B8F7162C}" type="pres">
      <dgm:prSet presAssocID="{4DA51F9B-8FF6-4E52-9FFC-9A1DF7FFE693}" presName="hierChild3" presStyleCnt="0"/>
      <dgm:spPr/>
    </dgm:pt>
  </dgm:ptLst>
  <dgm:cxnLst>
    <dgm:cxn modelId="{1897486F-17A4-4D2E-8B41-D1E5C602B1E6}" type="presOf" srcId="{F12F0A7F-C7EE-4B18-8C81-1CF009396C14}" destId="{D176D665-8567-4546-A59B-0C8C1BDDA342}" srcOrd="0" destOrd="0" presId="urn:microsoft.com/office/officeart/2005/8/layout/orgChart1"/>
    <dgm:cxn modelId="{44BA97A7-8E98-406E-AA6C-1106D32D4239}" srcId="{350D1065-6FE5-44EF-B927-CBEA8532B59A}" destId="{4DA51F9B-8FF6-4E52-9FFC-9A1DF7FFE693}" srcOrd="0" destOrd="0" parTransId="{2E3851A3-CC25-44B0-8A33-3A4B25E43DF7}" sibTransId="{E1CC19DB-3973-4087-BB12-A137325B7BFF}"/>
    <dgm:cxn modelId="{9964DDE0-B27A-43D2-9DF4-A79BDBF350EA}" type="presOf" srcId="{50CC55CB-5E97-44D2-8AC7-D28026B5707B}" destId="{4C89A3D6-4F79-4B64-97E7-37AF639B9835}" srcOrd="0" destOrd="0" presId="urn:microsoft.com/office/officeart/2005/8/layout/orgChart1"/>
    <dgm:cxn modelId="{F2A4970B-365E-4F4C-B2F2-747EC35AEA1F}" type="presOf" srcId="{FBBBF432-42EF-4138-85AD-FE3B3197E1FC}" destId="{658CE92B-D5F3-473E-9D6E-6594D37A2F2B}" srcOrd="0" destOrd="0" presId="urn:microsoft.com/office/officeart/2005/8/layout/orgChart1"/>
    <dgm:cxn modelId="{8C55CEB4-FA62-4E0C-9EB4-696EFDC2BC62}" type="presOf" srcId="{A1F2923A-4638-42FF-BEA9-24999835453B}" destId="{42000B2E-CAC9-45EB-9DC1-EAAC5FF9CEEF}" srcOrd="0" destOrd="0" presId="urn:microsoft.com/office/officeart/2005/8/layout/orgChart1"/>
    <dgm:cxn modelId="{C2F6FFD3-4FD2-4AB2-B168-5D8DE41858F4}" type="presOf" srcId="{5A4E8109-2202-47D6-9364-1201200259F5}" destId="{DD98B470-E72A-4571-A8CC-2CD2C8BA5F80}" srcOrd="1" destOrd="0" presId="urn:microsoft.com/office/officeart/2005/8/layout/orgChart1"/>
    <dgm:cxn modelId="{44E2144F-B0A6-42E1-AEA8-63F5D65D32C8}" type="presOf" srcId="{4DA51F9B-8FF6-4E52-9FFC-9A1DF7FFE693}" destId="{AF4EFAAE-8F55-4532-AF13-814336D9B367}" srcOrd="1" destOrd="0" presId="urn:microsoft.com/office/officeart/2005/8/layout/orgChart1"/>
    <dgm:cxn modelId="{46A70746-6C1F-4E23-BA18-8068759B17ED}" srcId="{4DA51F9B-8FF6-4E52-9FFC-9A1DF7FFE693}" destId="{FBBBF432-42EF-4138-85AD-FE3B3197E1FC}" srcOrd="2" destOrd="0" parTransId="{50CC55CB-5E97-44D2-8AC7-D28026B5707B}" sibTransId="{45BBAE9A-F500-4894-B454-904628185E32}"/>
    <dgm:cxn modelId="{74DD584D-7271-494B-A773-16B952E0B8C1}" type="presOf" srcId="{FBBBF432-42EF-4138-85AD-FE3B3197E1FC}" destId="{1E60CC14-30C6-4BAA-B3CD-56CCED9F0F24}" srcOrd="1" destOrd="0" presId="urn:microsoft.com/office/officeart/2005/8/layout/orgChart1"/>
    <dgm:cxn modelId="{9F8DE474-E92A-4FF9-BE3A-2A5B4FBB440A}" type="presOf" srcId="{350D1065-6FE5-44EF-B927-CBEA8532B59A}" destId="{889CA8C3-EC3B-427F-910F-7280622D90FB}" srcOrd="0" destOrd="0" presId="urn:microsoft.com/office/officeart/2005/8/layout/orgChart1"/>
    <dgm:cxn modelId="{E16FD668-3EB2-4F3C-BD19-6D4D3E187524}" type="presOf" srcId="{5A4E8109-2202-47D6-9364-1201200259F5}" destId="{5C6F22B1-F16F-46F2-A5B0-D8B67A730152}" srcOrd="0" destOrd="0" presId="urn:microsoft.com/office/officeart/2005/8/layout/orgChart1"/>
    <dgm:cxn modelId="{58CFC33D-28A5-408F-A8CE-47FF94F71823}" type="presOf" srcId="{71C601CF-976A-4A75-AF7D-A0B7FD779C84}" destId="{83F9598D-FC41-4ED3-883E-59207189A1BF}" srcOrd="0" destOrd="0" presId="urn:microsoft.com/office/officeart/2005/8/layout/orgChart1"/>
    <dgm:cxn modelId="{A45E52D5-8A56-4536-8B94-D6A3D560B27F}" srcId="{4DA51F9B-8FF6-4E52-9FFC-9A1DF7FFE693}" destId="{5A4E8109-2202-47D6-9364-1201200259F5}" srcOrd="1" destOrd="0" parTransId="{A1F2923A-4638-42FF-BEA9-24999835453B}" sibTransId="{A36841DB-9AFB-4990-8742-48A673E083A0}"/>
    <dgm:cxn modelId="{42E9B86A-CEA0-4C8B-8477-F194C3B59DD9}" type="presOf" srcId="{71C601CF-976A-4A75-AF7D-A0B7FD779C84}" destId="{D533E237-9294-4BAD-BBF7-7F61AA98CB58}" srcOrd="1" destOrd="0" presId="urn:microsoft.com/office/officeart/2005/8/layout/orgChart1"/>
    <dgm:cxn modelId="{81D550DD-35C6-4AF9-A11A-BDF52C815D6A}" type="presOf" srcId="{4DA51F9B-8FF6-4E52-9FFC-9A1DF7FFE693}" destId="{5B5AEB80-1F20-4789-8CFD-B59C2823367E}" srcOrd="0" destOrd="0" presId="urn:microsoft.com/office/officeart/2005/8/layout/orgChart1"/>
    <dgm:cxn modelId="{D62D5A7B-B462-462E-9FBE-A83C0C0EB772}" srcId="{4DA51F9B-8FF6-4E52-9FFC-9A1DF7FFE693}" destId="{71C601CF-976A-4A75-AF7D-A0B7FD779C84}" srcOrd="0" destOrd="0" parTransId="{F12F0A7F-C7EE-4B18-8C81-1CF009396C14}" sibTransId="{B7C4788D-CA74-4C00-952F-22E7D0E010AA}"/>
    <dgm:cxn modelId="{7B0D07C0-55C4-429F-BC34-88DE4DD94498}" type="presParOf" srcId="{889CA8C3-EC3B-427F-910F-7280622D90FB}" destId="{2445BC2B-C909-4057-B917-1A8D51FC557F}" srcOrd="0" destOrd="0" presId="urn:microsoft.com/office/officeart/2005/8/layout/orgChart1"/>
    <dgm:cxn modelId="{3358F8D1-BFFB-4100-9980-A8A15B69A33B}" type="presParOf" srcId="{2445BC2B-C909-4057-B917-1A8D51FC557F}" destId="{86805F2B-5D46-4B4C-A34C-4A5DCC0D8A55}" srcOrd="0" destOrd="0" presId="urn:microsoft.com/office/officeart/2005/8/layout/orgChart1"/>
    <dgm:cxn modelId="{DF1A50C6-7601-41BE-9040-C5B36F263E63}" type="presParOf" srcId="{86805F2B-5D46-4B4C-A34C-4A5DCC0D8A55}" destId="{5B5AEB80-1F20-4789-8CFD-B59C2823367E}" srcOrd="0" destOrd="0" presId="urn:microsoft.com/office/officeart/2005/8/layout/orgChart1"/>
    <dgm:cxn modelId="{657CB467-2FEB-4797-A3A8-62FA77C1484F}" type="presParOf" srcId="{86805F2B-5D46-4B4C-A34C-4A5DCC0D8A55}" destId="{AF4EFAAE-8F55-4532-AF13-814336D9B367}" srcOrd="1" destOrd="0" presId="urn:microsoft.com/office/officeart/2005/8/layout/orgChart1"/>
    <dgm:cxn modelId="{284C855D-3F7D-4881-8577-5BCA8B0433C8}" type="presParOf" srcId="{2445BC2B-C909-4057-B917-1A8D51FC557F}" destId="{BBAF4726-9105-49D9-B1ED-0765468C4D65}" srcOrd="1" destOrd="0" presId="urn:microsoft.com/office/officeart/2005/8/layout/orgChart1"/>
    <dgm:cxn modelId="{F5520621-BE31-42E1-844B-5B59F59138D0}" type="presParOf" srcId="{BBAF4726-9105-49D9-B1ED-0765468C4D65}" destId="{D176D665-8567-4546-A59B-0C8C1BDDA342}" srcOrd="0" destOrd="0" presId="urn:microsoft.com/office/officeart/2005/8/layout/orgChart1"/>
    <dgm:cxn modelId="{993FBA33-782C-41E5-9335-FF6110579825}" type="presParOf" srcId="{BBAF4726-9105-49D9-B1ED-0765468C4D65}" destId="{30650280-0351-404F-AF4D-43775BEC29C0}" srcOrd="1" destOrd="0" presId="urn:microsoft.com/office/officeart/2005/8/layout/orgChart1"/>
    <dgm:cxn modelId="{C764F106-37C5-4A22-81AD-7DBF17D5C40F}" type="presParOf" srcId="{30650280-0351-404F-AF4D-43775BEC29C0}" destId="{749A28C1-D212-42D0-AF14-5F1CB383C0D2}" srcOrd="0" destOrd="0" presId="urn:microsoft.com/office/officeart/2005/8/layout/orgChart1"/>
    <dgm:cxn modelId="{7740E8BE-7CE1-4126-8B26-1EE08D3780DD}" type="presParOf" srcId="{749A28C1-D212-42D0-AF14-5F1CB383C0D2}" destId="{83F9598D-FC41-4ED3-883E-59207189A1BF}" srcOrd="0" destOrd="0" presId="urn:microsoft.com/office/officeart/2005/8/layout/orgChart1"/>
    <dgm:cxn modelId="{67C5C53C-A49C-47BD-A0B9-8EDB7071BB88}" type="presParOf" srcId="{749A28C1-D212-42D0-AF14-5F1CB383C0D2}" destId="{D533E237-9294-4BAD-BBF7-7F61AA98CB58}" srcOrd="1" destOrd="0" presId="urn:microsoft.com/office/officeart/2005/8/layout/orgChart1"/>
    <dgm:cxn modelId="{BF1A4DD4-0573-484E-A299-FCEA73334208}" type="presParOf" srcId="{30650280-0351-404F-AF4D-43775BEC29C0}" destId="{874A6BEE-E130-49A1-A10F-327EE371B365}" srcOrd="1" destOrd="0" presId="urn:microsoft.com/office/officeart/2005/8/layout/orgChart1"/>
    <dgm:cxn modelId="{49AD945F-1093-44AF-9396-03823D055155}" type="presParOf" srcId="{30650280-0351-404F-AF4D-43775BEC29C0}" destId="{E9658B1A-7E37-478F-B4EA-9ADCF8F8E9A1}" srcOrd="2" destOrd="0" presId="urn:microsoft.com/office/officeart/2005/8/layout/orgChart1"/>
    <dgm:cxn modelId="{3AAC7F7E-187E-47BD-97C3-15549EF84FF5}" type="presParOf" srcId="{BBAF4726-9105-49D9-B1ED-0765468C4D65}" destId="{42000B2E-CAC9-45EB-9DC1-EAAC5FF9CEEF}" srcOrd="2" destOrd="0" presId="urn:microsoft.com/office/officeart/2005/8/layout/orgChart1"/>
    <dgm:cxn modelId="{B324F10C-D407-48A0-B4AB-97308FD654B7}" type="presParOf" srcId="{BBAF4726-9105-49D9-B1ED-0765468C4D65}" destId="{35177AA6-77DF-4302-B3EA-A196879B4A4E}" srcOrd="3" destOrd="0" presId="urn:microsoft.com/office/officeart/2005/8/layout/orgChart1"/>
    <dgm:cxn modelId="{269A4D2E-2A6F-4304-B95D-4C8C06005069}" type="presParOf" srcId="{35177AA6-77DF-4302-B3EA-A196879B4A4E}" destId="{4CCBAB7B-CDE5-4158-B79D-E76977A35F54}" srcOrd="0" destOrd="0" presId="urn:microsoft.com/office/officeart/2005/8/layout/orgChart1"/>
    <dgm:cxn modelId="{99310653-BA57-4BFD-B96C-8967479ACD9D}" type="presParOf" srcId="{4CCBAB7B-CDE5-4158-B79D-E76977A35F54}" destId="{5C6F22B1-F16F-46F2-A5B0-D8B67A730152}" srcOrd="0" destOrd="0" presId="urn:microsoft.com/office/officeart/2005/8/layout/orgChart1"/>
    <dgm:cxn modelId="{300E54D4-CA92-442A-A200-FEBA239DD530}" type="presParOf" srcId="{4CCBAB7B-CDE5-4158-B79D-E76977A35F54}" destId="{DD98B470-E72A-4571-A8CC-2CD2C8BA5F80}" srcOrd="1" destOrd="0" presId="urn:microsoft.com/office/officeart/2005/8/layout/orgChart1"/>
    <dgm:cxn modelId="{15FC502E-1E3D-44D3-BCA6-C628DBF7C20F}" type="presParOf" srcId="{35177AA6-77DF-4302-B3EA-A196879B4A4E}" destId="{8A23868D-12AC-4B29-9662-800E0542BE20}" srcOrd="1" destOrd="0" presId="urn:microsoft.com/office/officeart/2005/8/layout/orgChart1"/>
    <dgm:cxn modelId="{D77AF76F-19A0-4720-A97D-6D63DE386E69}" type="presParOf" srcId="{35177AA6-77DF-4302-B3EA-A196879B4A4E}" destId="{C9E17C73-21DB-4890-936E-3F18F8B999C2}" srcOrd="2" destOrd="0" presId="urn:microsoft.com/office/officeart/2005/8/layout/orgChart1"/>
    <dgm:cxn modelId="{09EC9CF3-65D8-4230-9539-6D4CD52CD42E}" type="presParOf" srcId="{BBAF4726-9105-49D9-B1ED-0765468C4D65}" destId="{4C89A3D6-4F79-4B64-97E7-37AF639B9835}" srcOrd="4" destOrd="0" presId="urn:microsoft.com/office/officeart/2005/8/layout/orgChart1"/>
    <dgm:cxn modelId="{05006155-85A6-4438-84EF-2271DF20BFEB}" type="presParOf" srcId="{BBAF4726-9105-49D9-B1ED-0765468C4D65}" destId="{2D3A0801-F32A-4F09-8004-6FA6C7FD4DEE}" srcOrd="5" destOrd="0" presId="urn:microsoft.com/office/officeart/2005/8/layout/orgChart1"/>
    <dgm:cxn modelId="{DA2F1494-A59A-4D83-9B11-98E2E72D081A}" type="presParOf" srcId="{2D3A0801-F32A-4F09-8004-6FA6C7FD4DEE}" destId="{DD9B27EC-0BAA-4896-912B-23589CCA115A}" srcOrd="0" destOrd="0" presId="urn:microsoft.com/office/officeart/2005/8/layout/orgChart1"/>
    <dgm:cxn modelId="{423774B7-EBBC-4E1A-8285-3B8395C2DC52}" type="presParOf" srcId="{DD9B27EC-0BAA-4896-912B-23589CCA115A}" destId="{658CE92B-D5F3-473E-9D6E-6594D37A2F2B}" srcOrd="0" destOrd="0" presId="urn:microsoft.com/office/officeart/2005/8/layout/orgChart1"/>
    <dgm:cxn modelId="{0AAA1A6B-07B2-4FD6-84A7-8395850CA77C}" type="presParOf" srcId="{DD9B27EC-0BAA-4896-912B-23589CCA115A}" destId="{1E60CC14-30C6-4BAA-B3CD-56CCED9F0F24}" srcOrd="1" destOrd="0" presId="urn:microsoft.com/office/officeart/2005/8/layout/orgChart1"/>
    <dgm:cxn modelId="{743E0631-B48E-4C25-84F0-770C9F4AF13D}" type="presParOf" srcId="{2D3A0801-F32A-4F09-8004-6FA6C7FD4DEE}" destId="{D3AD56D3-29F0-4DDF-94E0-F8615609D8E7}" srcOrd="1" destOrd="0" presId="urn:microsoft.com/office/officeart/2005/8/layout/orgChart1"/>
    <dgm:cxn modelId="{675C459E-D4CB-494D-BAD5-3318E13BE964}" type="presParOf" srcId="{2D3A0801-F32A-4F09-8004-6FA6C7FD4DEE}" destId="{7ED35925-5DC6-41E5-9847-39FF08B4F929}" srcOrd="2" destOrd="0" presId="urn:microsoft.com/office/officeart/2005/8/layout/orgChart1"/>
    <dgm:cxn modelId="{86E0EF57-B1FE-4FF3-BFEF-62D51F7BB2F9}" type="presParOf" srcId="{2445BC2B-C909-4057-B917-1A8D51FC557F}" destId="{318973C7-97C2-4C1D-AFE8-17F3B8F716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6561D4-2AFD-4C25-B15C-A4BF652B704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DD39AB4-3CAB-4C8C-BA0C-546EF4C7D793}">
      <dgm:prSet phldrT="[Text]"/>
      <dgm:spPr/>
      <dgm:t>
        <a:bodyPr/>
        <a:lstStyle/>
        <a:p>
          <a:r>
            <a:rPr lang="tr-TR" dirty="0" smtClean="0"/>
            <a:t>Officers</a:t>
          </a:r>
          <a:endParaRPr lang="tr-TR" dirty="0"/>
        </a:p>
      </dgm:t>
    </dgm:pt>
    <dgm:pt modelId="{795D4F66-F877-4CA4-88B9-126F2A78B671}" type="parTrans" cxnId="{DC3A6BEA-4F98-473B-849E-8ECAEBBD0E76}">
      <dgm:prSet/>
      <dgm:spPr/>
      <dgm:t>
        <a:bodyPr/>
        <a:lstStyle/>
        <a:p>
          <a:endParaRPr lang="tr-TR"/>
        </a:p>
      </dgm:t>
    </dgm:pt>
    <dgm:pt modelId="{B26CAC1C-5CE5-4056-852A-5BE1D6B7B8FA}" type="sibTrans" cxnId="{DC3A6BEA-4F98-473B-849E-8ECAEBBD0E76}">
      <dgm:prSet/>
      <dgm:spPr/>
      <dgm:t>
        <a:bodyPr/>
        <a:lstStyle/>
        <a:p>
          <a:endParaRPr lang="tr-TR"/>
        </a:p>
      </dgm:t>
    </dgm:pt>
    <dgm:pt modelId="{38A630FE-2A5C-4A70-B522-935F94787D7F}">
      <dgm:prSet phldrT="[Text]"/>
      <dgm:spPr>
        <a:solidFill>
          <a:schemeClr val="bg2"/>
        </a:solidFill>
      </dgm:spPr>
      <dgm:t>
        <a:bodyPr/>
        <a:lstStyle/>
        <a:p>
          <a:r>
            <a:rPr lang="tr-TR" u="sng" dirty="0" smtClean="0">
              <a:solidFill>
                <a:schemeClr val="tx1"/>
              </a:solidFill>
            </a:rPr>
            <a:t>Regular </a:t>
          </a:r>
        </a:p>
        <a:p>
          <a:r>
            <a:rPr lang="tr-TR" dirty="0" smtClean="0">
              <a:solidFill>
                <a:schemeClr val="tx1"/>
              </a:solidFill>
            </a:rPr>
            <a:t>(from Military Academies or Civil Universities)</a:t>
          </a:r>
          <a:endParaRPr lang="tr-TR" dirty="0">
            <a:solidFill>
              <a:schemeClr val="tx1"/>
            </a:solidFill>
          </a:endParaRPr>
        </a:p>
      </dgm:t>
    </dgm:pt>
    <dgm:pt modelId="{12E6EA56-92E0-46A8-8E84-AB82C2F21C09}" type="parTrans" cxnId="{F82BD130-6EB4-47FC-97D2-E8EE393AD739}">
      <dgm:prSet/>
      <dgm:spPr/>
      <dgm:t>
        <a:bodyPr/>
        <a:lstStyle/>
        <a:p>
          <a:endParaRPr lang="tr-TR"/>
        </a:p>
      </dgm:t>
    </dgm:pt>
    <dgm:pt modelId="{51000FD7-8AAE-42BC-91F6-110F1EB7CA2E}" type="sibTrans" cxnId="{F82BD130-6EB4-47FC-97D2-E8EE393AD739}">
      <dgm:prSet/>
      <dgm:spPr/>
      <dgm:t>
        <a:bodyPr/>
        <a:lstStyle/>
        <a:p>
          <a:endParaRPr lang="tr-TR"/>
        </a:p>
      </dgm:t>
    </dgm:pt>
    <dgm:pt modelId="{2FEF2BF3-D7F8-436F-9CF0-85220DC37316}">
      <dgm:prSet phldrT="[Text]"/>
      <dgm:spPr>
        <a:solidFill>
          <a:schemeClr val="bg2"/>
        </a:solidFill>
      </dgm:spPr>
      <dgm:t>
        <a:bodyPr/>
        <a:lstStyle/>
        <a:p>
          <a:r>
            <a:rPr lang="tr-TR" u="sng" dirty="0" smtClean="0">
              <a:solidFill>
                <a:schemeClr val="tx1"/>
              </a:solidFill>
            </a:rPr>
            <a:t>Contracted</a:t>
          </a:r>
          <a:r>
            <a:rPr lang="tr-TR" dirty="0" smtClean="0">
              <a:solidFill>
                <a:schemeClr val="tx1"/>
              </a:solidFill>
            </a:rPr>
            <a:t> </a:t>
          </a:r>
        </a:p>
        <a:p>
          <a:r>
            <a:rPr lang="tr-TR" dirty="0" smtClean="0">
              <a:solidFill>
                <a:schemeClr val="tx1"/>
              </a:solidFill>
            </a:rPr>
            <a:t>(from Civil Universities)</a:t>
          </a:r>
          <a:endParaRPr lang="tr-TR" dirty="0">
            <a:solidFill>
              <a:schemeClr val="tx1"/>
            </a:solidFill>
          </a:endParaRPr>
        </a:p>
      </dgm:t>
    </dgm:pt>
    <dgm:pt modelId="{42ECC083-C214-496E-8D0B-3790C4A4BB79}" type="parTrans" cxnId="{35A6175E-2403-43E2-85C7-2DCC71C638F8}">
      <dgm:prSet/>
      <dgm:spPr/>
      <dgm:t>
        <a:bodyPr/>
        <a:lstStyle/>
        <a:p>
          <a:endParaRPr lang="tr-TR"/>
        </a:p>
      </dgm:t>
    </dgm:pt>
    <dgm:pt modelId="{028A9F98-495D-47C8-9F37-AAC6F8FC252E}" type="sibTrans" cxnId="{35A6175E-2403-43E2-85C7-2DCC71C638F8}">
      <dgm:prSet/>
      <dgm:spPr/>
      <dgm:t>
        <a:bodyPr/>
        <a:lstStyle/>
        <a:p>
          <a:endParaRPr lang="tr-TR"/>
        </a:p>
      </dgm:t>
    </dgm:pt>
    <dgm:pt modelId="{91F1CCC4-8EF2-4514-AFB3-EC238BB83B68}">
      <dgm:prSet phldrT="[Text]"/>
      <dgm:spPr/>
      <dgm:t>
        <a:bodyPr/>
        <a:lstStyle/>
        <a:p>
          <a:r>
            <a:rPr lang="tr-TR" dirty="0" smtClean="0"/>
            <a:t>NCOs</a:t>
          </a:r>
          <a:endParaRPr lang="tr-TR" dirty="0"/>
        </a:p>
      </dgm:t>
    </dgm:pt>
    <dgm:pt modelId="{9E1DE304-595B-4735-8DC7-9C0C5D71D9F9}" type="parTrans" cxnId="{256C61C8-3551-4B2E-9946-A662451400D1}">
      <dgm:prSet/>
      <dgm:spPr/>
      <dgm:t>
        <a:bodyPr/>
        <a:lstStyle/>
        <a:p>
          <a:endParaRPr lang="tr-TR"/>
        </a:p>
      </dgm:t>
    </dgm:pt>
    <dgm:pt modelId="{10D81B41-2AF2-4B33-8945-39E9261C9484}" type="sibTrans" cxnId="{256C61C8-3551-4B2E-9946-A662451400D1}">
      <dgm:prSet/>
      <dgm:spPr/>
      <dgm:t>
        <a:bodyPr/>
        <a:lstStyle/>
        <a:p>
          <a:endParaRPr lang="tr-TR"/>
        </a:p>
      </dgm:t>
    </dgm:pt>
    <dgm:pt modelId="{DBDBDDDC-2C45-4640-887B-95AE6F160937}">
      <dgm:prSet phldrT="[Text]"/>
      <dgm:spPr>
        <a:solidFill>
          <a:schemeClr val="bg2"/>
        </a:solidFill>
      </dgm:spPr>
      <dgm:t>
        <a:bodyPr/>
        <a:lstStyle/>
        <a:p>
          <a:r>
            <a:rPr lang="tr-TR" u="sng" dirty="0" smtClean="0">
              <a:solidFill>
                <a:schemeClr val="tx1"/>
              </a:solidFill>
            </a:rPr>
            <a:t>Contracted</a:t>
          </a:r>
          <a:r>
            <a:rPr lang="tr-TR" dirty="0" smtClean="0">
              <a:solidFill>
                <a:schemeClr val="tx1"/>
              </a:solidFill>
            </a:rPr>
            <a:t> </a:t>
          </a:r>
        </a:p>
        <a:p>
          <a:r>
            <a:rPr lang="tr-TR" dirty="0" smtClean="0">
              <a:solidFill>
                <a:schemeClr val="tx1"/>
              </a:solidFill>
            </a:rPr>
            <a:t>(from Civil High Schools or Civil Universities)</a:t>
          </a:r>
          <a:endParaRPr lang="tr-TR" dirty="0">
            <a:solidFill>
              <a:schemeClr val="tx1"/>
            </a:solidFill>
          </a:endParaRPr>
        </a:p>
      </dgm:t>
    </dgm:pt>
    <dgm:pt modelId="{5CA822D3-61F1-46E7-AEC8-B767B15F70BD}" type="parTrans" cxnId="{AFF427B3-6C5A-4099-9D4B-EB71849A12EF}">
      <dgm:prSet/>
      <dgm:spPr/>
      <dgm:t>
        <a:bodyPr/>
        <a:lstStyle/>
        <a:p>
          <a:endParaRPr lang="tr-TR"/>
        </a:p>
      </dgm:t>
    </dgm:pt>
    <dgm:pt modelId="{82910A91-BE97-4708-85A0-DC1671E9DBDA}" type="sibTrans" cxnId="{AFF427B3-6C5A-4099-9D4B-EB71849A12EF}">
      <dgm:prSet/>
      <dgm:spPr/>
      <dgm:t>
        <a:bodyPr/>
        <a:lstStyle/>
        <a:p>
          <a:endParaRPr lang="tr-TR"/>
        </a:p>
      </dgm:t>
    </dgm:pt>
    <dgm:pt modelId="{0C7A76F7-9A37-4633-8AE8-C2F6A673905C}">
      <dgm:prSet phldrT="[Text]"/>
      <dgm:spPr/>
      <dgm:t>
        <a:bodyPr/>
        <a:lstStyle/>
        <a:p>
          <a:r>
            <a:rPr lang="tr-TR" dirty="0" smtClean="0"/>
            <a:t>Civilians</a:t>
          </a:r>
          <a:endParaRPr lang="tr-TR" dirty="0"/>
        </a:p>
      </dgm:t>
    </dgm:pt>
    <dgm:pt modelId="{2907AE98-5794-447E-8B5C-427151FDADBD}" type="parTrans" cxnId="{746E1A18-26AE-4887-BE73-465A7E24A35D}">
      <dgm:prSet/>
      <dgm:spPr/>
      <dgm:t>
        <a:bodyPr/>
        <a:lstStyle/>
        <a:p>
          <a:endParaRPr lang="tr-TR"/>
        </a:p>
      </dgm:t>
    </dgm:pt>
    <dgm:pt modelId="{8F91179B-05E9-44BB-89F7-BFAD1ECEF394}" type="sibTrans" cxnId="{746E1A18-26AE-4887-BE73-465A7E24A35D}">
      <dgm:prSet/>
      <dgm:spPr/>
      <dgm:t>
        <a:bodyPr/>
        <a:lstStyle/>
        <a:p>
          <a:endParaRPr lang="tr-TR"/>
        </a:p>
      </dgm:t>
    </dgm:pt>
    <dgm:pt modelId="{AA3D10ED-3DD2-4307-8250-EEC418049B1C}">
      <dgm:prSet phldrT="[Text]"/>
      <dgm:spPr>
        <a:solidFill>
          <a:schemeClr val="bg2"/>
        </a:solidFill>
      </dgm:spPr>
      <dgm:t>
        <a:bodyPr/>
        <a:lstStyle/>
        <a:p>
          <a:r>
            <a:rPr lang="tr-TR" u="sng" dirty="0" smtClean="0">
              <a:solidFill>
                <a:schemeClr val="tx1"/>
              </a:solidFill>
            </a:rPr>
            <a:t>Regular</a:t>
          </a:r>
        </a:p>
        <a:p>
          <a:r>
            <a:rPr lang="tr-TR" dirty="0" smtClean="0">
              <a:solidFill>
                <a:schemeClr val="tx1"/>
              </a:solidFill>
            </a:rPr>
            <a:t>(from Civil Universities)</a:t>
          </a:r>
          <a:endParaRPr lang="tr-TR" dirty="0">
            <a:solidFill>
              <a:schemeClr val="tx1"/>
            </a:solidFill>
          </a:endParaRPr>
        </a:p>
      </dgm:t>
    </dgm:pt>
    <dgm:pt modelId="{A10A28E9-A7CF-42CD-843E-7F6D7F82FB43}" type="parTrans" cxnId="{6549E81C-18C8-4AF3-B4E3-2D3DA99DCEB8}">
      <dgm:prSet/>
      <dgm:spPr/>
      <dgm:t>
        <a:bodyPr/>
        <a:lstStyle/>
        <a:p>
          <a:endParaRPr lang="tr-TR"/>
        </a:p>
      </dgm:t>
    </dgm:pt>
    <dgm:pt modelId="{AA193BF1-C40A-467F-8A29-070EACCBFC80}" type="sibTrans" cxnId="{6549E81C-18C8-4AF3-B4E3-2D3DA99DCEB8}">
      <dgm:prSet/>
      <dgm:spPr/>
      <dgm:t>
        <a:bodyPr/>
        <a:lstStyle/>
        <a:p>
          <a:endParaRPr lang="tr-TR"/>
        </a:p>
      </dgm:t>
    </dgm:pt>
    <dgm:pt modelId="{C2E0275A-2ACE-4577-8D1D-026B44397B2C}">
      <dgm:prSet phldrT="[Text]"/>
      <dgm:spPr>
        <a:solidFill>
          <a:schemeClr val="bg2"/>
        </a:solidFill>
      </dgm:spPr>
      <dgm:t>
        <a:bodyPr/>
        <a:lstStyle/>
        <a:p>
          <a:r>
            <a:rPr lang="tr-TR" u="sng" dirty="0" smtClean="0">
              <a:solidFill>
                <a:schemeClr val="tx1"/>
              </a:solidFill>
            </a:rPr>
            <a:t>Contracted</a:t>
          </a:r>
          <a:r>
            <a:rPr lang="tr-TR" dirty="0" smtClean="0">
              <a:solidFill>
                <a:schemeClr val="tx1"/>
              </a:solidFill>
            </a:rPr>
            <a:t> </a:t>
          </a:r>
        </a:p>
        <a:p>
          <a:r>
            <a:rPr lang="tr-TR" dirty="0" smtClean="0">
              <a:solidFill>
                <a:schemeClr val="tx1"/>
              </a:solidFill>
            </a:rPr>
            <a:t>(from Civil Universities)</a:t>
          </a:r>
          <a:endParaRPr lang="tr-TR" dirty="0">
            <a:solidFill>
              <a:schemeClr val="tx1"/>
            </a:solidFill>
          </a:endParaRPr>
        </a:p>
      </dgm:t>
    </dgm:pt>
    <dgm:pt modelId="{34584002-C5A3-4556-850F-61FC14031F18}" type="parTrans" cxnId="{68C0D8BC-56F4-4549-9BEA-584D78ACFB5E}">
      <dgm:prSet/>
      <dgm:spPr/>
      <dgm:t>
        <a:bodyPr/>
        <a:lstStyle/>
        <a:p>
          <a:endParaRPr lang="tr-TR"/>
        </a:p>
      </dgm:t>
    </dgm:pt>
    <dgm:pt modelId="{79C3DC2E-EAB7-4FAA-8118-01617F8E8C33}" type="sibTrans" cxnId="{68C0D8BC-56F4-4549-9BEA-584D78ACFB5E}">
      <dgm:prSet/>
      <dgm:spPr/>
      <dgm:t>
        <a:bodyPr/>
        <a:lstStyle/>
        <a:p>
          <a:endParaRPr lang="tr-TR"/>
        </a:p>
      </dgm:t>
    </dgm:pt>
    <dgm:pt modelId="{E788465A-B2DF-44F3-9291-151A1D3342A5}" type="pres">
      <dgm:prSet presAssocID="{176561D4-2AFD-4C25-B15C-A4BF652B704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6DDAD56-D325-4740-81A5-4C423C4DC13C}" type="pres">
      <dgm:prSet presAssocID="{6DD39AB4-3CAB-4C8C-BA0C-546EF4C7D793}" presName="compNode" presStyleCnt="0"/>
      <dgm:spPr/>
    </dgm:pt>
    <dgm:pt modelId="{BA63B04C-75A2-4AD4-AD35-FF609B6508DB}" type="pres">
      <dgm:prSet presAssocID="{6DD39AB4-3CAB-4C8C-BA0C-546EF4C7D793}" presName="aNode" presStyleLbl="bgShp" presStyleIdx="0" presStyleCnt="3"/>
      <dgm:spPr/>
      <dgm:t>
        <a:bodyPr/>
        <a:lstStyle/>
        <a:p>
          <a:endParaRPr lang="tr-TR"/>
        </a:p>
      </dgm:t>
    </dgm:pt>
    <dgm:pt modelId="{AAF471A9-44A6-489D-9218-25EA4DEF01B3}" type="pres">
      <dgm:prSet presAssocID="{6DD39AB4-3CAB-4C8C-BA0C-546EF4C7D793}" presName="textNode" presStyleLbl="bgShp" presStyleIdx="0" presStyleCnt="3"/>
      <dgm:spPr/>
      <dgm:t>
        <a:bodyPr/>
        <a:lstStyle/>
        <a:p>
          <a:endParaRPr lang="tr-TR"/>
        </a:p>
      </dgm:t>
    </dgm:pt>
    <dgm:pt modelId="{DB965B1A-8FE4-4CD2-BDB7-B291DF4556E5}" type="pres">
      <dgm:prSet presAssocID="{6DD39AB4-3CAB-4C8C-BA0C-546EF4C7D793}" presName="compChildNode" presStyleCnt="0"/>
      <dgm:spPr/>
    </dgm:pt>
    <dgm:pt modelId="{11D7477E-15D2-41DD-9F2B-477EF67D690B}" type="pres">
      <dgm:prSet presAssocID="{6DD39AB4-3CAB-4C8C-BA0C-546EF4C7D793}" presName="theInnerList" presStyleCnt="0"/>
      <dgm:spPr/>
    </dgm:pt>
    <dgm:pt modelId="{086D13AA-7DB0-43B9-801C-F73BFFAECDA4}" type="pres">
      <dgm:prSet presAssocID="{38A630FE-2A5C-4A70-B522-935F94787D7F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635C97-AF00-4001-B328-A3D1E684D2C6}" type="pres">
      <dgm:prSet presAssocID="{38A630FE-2A5C-4A70-B522-935F94787D7F}" presName="aSpace2" presStyleCnt="0"/>
      <dgm:spPr/>
    </dgm:pt>
    <dgm:pt modelId="{C076D9DB-1F7D-4B50-A86A-23C82BB0F830}" type="pres">
      <dgm:prSet presAssocID="{2FEF2BF3-D7F8-436F-9CF0-85220DC37316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8489D38-5CAF-406C-BA31-F77B07AD22AB}" type="pres">
      <dgm:prSet presAssocID="{6DD39AB4-3CAB-4C8C-BA0C-546EF4C7D793}" presName="aSpace" presStyleCnt="0"/>
      <dgm:spPr/>
    </dgm:pt>
    <dgm:pt modelId="{62AEA686-E9FA-4C42-915F-4922E072DB8C}" type="pres">
      <dgm:prSet presAssocID="{91F1CCC4-8EF2-4514-AFB3-EC238BB83B68}" presName="compNode" presStyleCnt="0"/>
      <dgm:spPr/>
    </dgm:pt>
    <dgm:pt modelId="{54AF7A3A-8D5D-4766-BACE-08264DCB0B2F}" type="pres">
      <dgm:prSet presAssocID="{91F1CCC4-8EF2-4514-AFB3-EC238BB83B68}" presName="aNode" presStyleLbl="bgShp" presStyleIdx="1" presStyleCnt="3"/>
      <dgm:spPr/>
      <dgm:t>
        <a:bodyPr/>
        <a:lstStyle/>
        <a:p>
          <a:endParaRPr lang="tr-TR"/>
        </a:p>
      </dgm:t>
    </dgm:pt>
    <dgm:pt modelId="{99D02752-AD63-4404-B94D-403AB0E0D281}" type="pres">
      <dgm:prSet presAssocID="{91F1CCC4-8EF2-4514-AFB3-EC238BB83B68}" presName="textNode" presStyleLbl="bgShp" presStyleIdx="1" presStyleCnt="3"/>
      <dgm:spPr/>
      <dgm:t>
        <a:bodyPr/>
        <a:lstStyle/>
        <a:p>
          <a:endParaRPr lang="tr-TR"/>
        </a:p>
      </dgm:t>
    </dgm:pt>
    <dgm:pt modelId="{10BB8126-18EF-4953-A471-32A87790D32B}" type="pres">
      <dgm:prSet presAssocID="{91F1CCC4-8EF2-4514-AFB3-EC238BB83B68}" presName="compChildNode" presStyleCnt="0"/>
      <dgm:spPr/>
    </dgm:pt>
    <dgm:pt modelId="{7E1434D8-5E9E-4836-8075-6B10B5B6A428}" type="pres">
      <dgm:prSet presAssocID="{91F1CCC4-8EF2-4514-AFB3-EC238BB83B68}" presName="theInnerList" presStyleCnt="0"/>
      <dgm:spPr/>
    </dgm:pt>
    <dgm:pt modelId="{57DA5F0F-C8DF-4F4C-9216-542CEFBF8C74}" type="pres">
      <dgm:prSet presAssocID="{DBDBDDDC-2C45-4640-887B-95AE6F160937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00D1FE-7145-4D39-AD5F-18EBCEBCE51B}" type="pres">
      <dgm:prSet presAssocID="{91F1CCC4-8EF2-4514-AFB3-EC238BB83B68}" presName="aSpace" presStyleCnt="0"/>
      <dgm:spPr/>
    </dgm:pt>
    <dgm:pt modelId="{CEDA78A8-755C-4E19-A999-1F5610FC40EF}" type="pres">
      <dgm:prSet presAssocID="{0C7A76F7-9A37-4633-8AE8-C2F6A673905C}" presName="compNode" presStyleCnt="0"/>
      <dgm:spPr/>
    </dgm:pt>
    <dgm:pt modelId="{D6C72D75-5D39-487A-B72D-8C3CC8A97649}" type="pres">
      <dgm:prSet presAssocID="{0C7A76F7-9A37-4633-8AE8-C2F6A673905C}" presName="aNode" presStyleLbl="bgShp" presStyleIdx="2" presStyleCnt="3"/>
      <dgm:spPr/>
      <dgm:t>
        <a:bodyPr/>
        <a:lstStyle/>
        <a:p>
          <a:endParaRPr lang="tr-TR"/>
        </a:p>
      </dgm:t>
    </dgm:pt>
    <dgm:pt modelId="{D2271A0F-FEA4-49C2-B2FA-58AEF66F44B2}" type="pres">
      <dgm:prSet presAssocID="{0C7A76F7-9A37-4633-8AE8-C2F6A673905C}" presName="textNode" presStyleLbl="bgShp" presStyleIdx="2" presStyleCnt="3"/>
      <dgm:spPr/>
      <dgm:t>
        <a:bodyPr/>
        <a:lstStyle/>
        <a:p>
          <a:endParaRPr lang="tr-TR"/>
        </a:p>
      </dgm:t>
    </dgm:pt>
    <dgm:pt modelId="{B7CB87AA-7AA8-4F1E-8F8A-1DB855D55F8D}" type="pres">
      <dgm:prSet presAssocID="{0C7A76F7-9A37-4633-8AE8-C2F6A673905C}" presName="compChildNode" presStyleCnt="0"/>
      <dgm:spPr/>
    </dgm:pt>
    <dgm:pt modelId="{A840F463-264C-4A42-A6FD-7153A79C5413}" type="pres">
      <dgm:prSet presAssocID="{0C7A76F7-9A37-4633-8AE8-C2F6A673905C}" presName="theInnerList" presStyleCnt="0"/>
      <dgm:spPr/>
    </dgm:pt>
    <dgm:pt modelId="{0C277177-22A5-48EC-B43D-EF64A3041C98}" type="pres">
      <dgm:prSet presAssocID="{AA3D10ED-3DD2-4307-8250-EEC418049B1C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922CC8-13A4-4318-AA50-3AD3B453ABFB}" type="pres">
      <dgm:prSet presAssocID="{AA3D10ED-3DD2-4307-8250-EEC418049B1C}" presName="aSpace2" presStyleCnt="0"/>
      <dgm:spPr/>
    </dgm:pt>
    <dgm:pt modelId="{47DE6BBD-DC97-491A-BA22-0A6265B37B18}" type="pres">
      <dgm:prSet presAssocID="{C2E0275A-2ACE-4577-8D1D-026B44397B2C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46E1A18-26AE-4887-BE73-465A7E24A35D}" srcId="{176561D4-2AFD-4C25-B15C-A4BF652B7047}" destId="{0C7A76F7-9A37-4633-8AE8-C2F6A673905C}" srcOrd="2" destOrd="0" parTransId="{2907AE98-5794-447E-8B5C-427151FDADBD}" sibTransId="{8F91179B-05E9-44BB-89F7-BFAD1ECEF394}"/>
    <dgm:cxn modelId="{B824137B-A212-414E-8474-B341B4B21FEF}" type="presOf" srcId="{91F1CCC4-8EF2-4514-AFB3-EC238BB83B68}" destId="{99D02752-AD63-4404-B94D-403AB0E0D281}" srcOrd="1" destOrd="0" presId="urn:microsoft.com/office/officeart/2005/8/layout/lProcess2"/>
    <dgm:cxn modelId="{F82BD130-6EB4-47FC-97D2-E8EE393AD739}" srcId="{6DD39AB4-3CAB-4C8C-BA0C-546EF4C7D793}" destId="{38A630FE-2A5C-4A70-B522-935F94787D7F}" srcOrd="0" destOrd="0" parTransId="{12E6EA56-92E0-46A8-8E84-AB82C2F21C09}" sibTransId="{51000FD7-8AAE-42BC-91F6-110F1EB7CA2E}"/>
    <dgm:cxn modelId="{256C61C8-3551-4B2E-9946-A662451400D1}" srcId="{176561D4-2AFD-4C25-B15C-A4BF652B7047}" destId="{91F1CCC4-8EF2-4514-AFB3-EC238BB83B68}" srcOrd="1" destOrd="0" parTransId="{9E1DE304-595B-4735-8DC7-9C0C5D71D9F9}" sibTransId="{10D81B41-2AF2-4B33-8945-39E9261C9484}"/>
    <dgm:cxn modelId="{9F22735A-EE3B-40A1-8A90-FB93CEF777E1}" type="presOf" srcId="{AA3D10ED-3DD2-4307-8250-EEC418049B1C}" destId="{0C277177-22A5-48EC-B43D-EF64A3041C98}" srcOrd="0" destOrd="0" presId="urn:microsoft.com/office/officeart/2005/8/layout/lProcess2"/>
    <dgm:cxn modelId="{8A5EC91C-B3C1-43AC-B177-2D9B6681112A}" type="presOf" srcId="{0C7A76F7-9A37-4633-8AE8-C2F6A673905C}" destId="{D6C72D75-5D39-487A-B72D-8C3CC8A97649}" srcOrd="0" destOrd="0" presId="urn:microsoft.com/office/officeart/2005/8/layout/lProcess2"/>
    <dgm:cxn modelId="{B6FACD9A-6F6A-44ED-A70B-5B35B88F482A}" type="presOf" srcId="{C2E0275A-2ACE-4577-8D1D-026B44397B2C}" destId="{47DE6BBD-DC97-491A-BA22-0A6265B37B18}" srcOrd="0" destOrd="0" presId="urn:microsoft.com/office/officeart/2005/8/layout/lProcess2"/>
    <dgm:cxn modelId="{0143DF78-60EB-402D-9D0A-E69A38FAF322}" type="presOf" srcId="{176561D4-2AFD-4C25-B15C-A4BF652B7047}" destId="{E788465A-B2DF-44F3-9291-151A1D3342A5}" srcOrd="0" destOrd="0" presId="urn:microsoft.com/office/officeart/2005/8/layout/lProcess2"/>
    <dgm:cxn modelId="{AFF427B3-6C5A-4099-9D4B-EB71849A12EF}" srcId="{91F1CCC4-8EF2-4514-AFB3-EC238BB83B68}" destId="{DBDBDDDC-2C45-4640-887B-95AE6F160937}" srcOrd="0" destOrd="0" parTransId="{5CA822D3-61F1-46E7-AEC8-B767B15F70BD}" sibTransId="{82910A91-BE97-4708-85A0-DC1671E9DBDA}"/>
    <dgm:cxn modelId="{9465F93B-105E-489E-A222-6A54E26EF263}" type="presOf" srcId="{2FEF2BF3-D7F8-436F-9CF0-85220DC37316}" destId="{C076D9DB-1F7D-4B50-A86A-23C82BB0F830}" srcOrd="0" destOrd="0" presId="urn:microsoft.com/office/officeart/2005/8/layout/lProcess2"/>
    <dgm:cxn modelId="{BE4DD272-D029-4889-8017-992153480A3A}" type="presOf" srcId="{38A630FE-2A5C-4A70-B522-935F94787D7F}" destId="{086D13AA-7DB0-43B9-801C-F73BFFAECDA4}" srcOrd="0" destOrd="0" presId="urn:microsoft.com/office/officeart/2005/8/layout/lProcess2"/>
    <dgm:cxn modelId="{35A6175E-2403-43E2-85C7-2DCC71C638F8}" srcId="{6DD39AB4-3CAB-4C8C-BA0C-546EF4C7D793}" destId="{2FEF2BF3-D7F8-436F-9CF0-85220DC37316}" srcOrd="1" destOrd="0" parTransId="{42ECC083-C214-496E-8D0B-3790C4A4BB79}" sibTransId="{028A9F98-495D-47C8-9F37-AAC6F8FC252E}"/>
    <dgm:cxn modelId="{7CA28CE3-2BDF-4A2D-BECB-BBAE44061F64}" type="presOf" srcId="{6DD39AB4-3CAB-4C8C-BA0C-546EF4C7D793}" destId="{AAF471A9-44A6-489D-9218-25EA4DEF01B3}" srcOrd="1" destOrd="0" presId="urn:microsoft.com/office/officeart/2005/8/layout/lProcess2"/>
    <dgm:cxn modelId="{1A044846-C62C-48C4-90F3-EABFDCEEB12D}" type="presOf" srcId="{6DD39AB4-3CAB-4C8C-BA0C-546EF4C7D793}" destId="{BA63B04C-75A2-4AD4-AD35-FF609B6508DB}" srcOrd="0" destOrd="0" presId="urn:microsoft.com/office/officeart/2005/8/layout/lProcess2"/>
    <dgm:cxn modelId="{B2A0E1EE-E4CE-4285-8BB0-2CE1F3B14A70}" type="presOf" srcId="{0C7A76F7-9A37-4633-8AE8-C2F6A673905C}" destId="{D2271A0F-FEA4-49C2-B2FA-58AEF66F44B2}" srcOrd="1" destOrd="0" presId="urn:microsoft.com/office/officeart/2005/8/layout/lProcess2"/>
    <dgm:cxn modelId="{C492A567-0E07-4489-84CE-82C0A2A46513}" type="presOf" srcId="{91F1CCC4-8EF2-4514-AFB3-EC238BB83B68}" destId="{54AF7A3A-8D5D-4766-BACE-08264DCB0B2F}" srcOrd="0" destOrd="0" presId="urn:microsoft.com/office/officeart/2005/8/layout/lProcess2"/>
    <dgm:cxn modelId="{68C0D8BC-56F4-4549-9BEA-584D78ACFB5E}" srcId="{0C7A76F7-9A37-4633-8AE8-C2F6A673905C}" destId="{C2E0275A-2ACE-4577-8D1D-026B44397B2C}" srcOrd="1" destOrd="0" parTransId="{34584002-C5A3-4556-850F-61FC14031F18}" sibTransId="{79C3DC2E-EAB7-4FAA-8118-01617F8E8C33}"/>
    <dgm:cxn modelId="{6549E81C-18C8-4AF3-B4E3-2D3DA99DCEB8}" srcId="{0C7A76F7-9A37-4633-8AE8-C2F6A673905C}" destId="{AA3D10ED-3DD2-4307-8250-EEC418049B1C}" srcOrd="0" destOrd="0" parTransId="{A10A28E9-A7CF-42CD-843E-7F6D7F82FB43}" sibTransId="{AA193BF1-C40A-467F-8A29-070EACCBFC80}"/>
    <dgm:cxn modelId="{DC3A6BEA-4F98-473B-849E-8ECAEBBD0E76}" srcId="{176561D4-2AFD-4C25-B15C-A4BF652B7047}" destId="{6DD39AB4-3CAB-4C8C-BA0C-546EF4C7D793}" srcOrd="0" destOrd="0" parTransId="{795D4F66-F877-4CA4-88B9-126F2A78B671}" sibTransId="{B26CAC1C-5CE5-4056-852A-5BE1D6B7B8FA}"/>
    <dgm:cxn modelId="{C15A7E3B-895C-4AD8-A235-B3B93464FE24}" type="presOf" srcId="{DBDBDDDC-2C45-4640-887B-95AE6F160937}" destId="{57DA5F0F-C8DF-4F4C-9216-542CEFBF8C74}" srcOrd="0" destOrd="0" presId="urn:microsoft.com/office/officeart/2005/8/layout/lProcess2"/>
    <dgm:cxn modelId="{C8712257-5218-4F0D-B9D8-F7B90D165FC4}" type="presParOf" srcId="{E788465A-B2DF-44F3-9291-151A1D3342A5}" destId="{B6DDAD56-D325-4740-81A5-4C423C4DC13C}" srcOrd="0" destOrd="0" presId="urn:microsoft.com/office/officeart/2005/8/layout/lProcess2"/>
    <dgm:cxn modelId="{89193A03-0682-4D16-BDC2-525869F481EA}" type="presParOf" srcId="{B6DDAD56-D325-4740-81A5-4C423C4DC13C}" destId="{BA63B04C-75A2-4AD4-AD35-FF609B6508DB}" srcOrd="0" destOrd="0" presId="urn:microsoft.com/office/officeart/2005/8/layout/lProcess2"/>
    <dgm:cxn modelId="{F53180F4-70D5-422F-A395-5D8A4F91AE24}" type="presParOf" srcId="{B6DDAD56-D325-4740-81A5-4C423C4DC13C}" destId="{AAF471A9-44A6-489D-9218-25EA4DEF01B3}" srcOrd="1" destOrd="0" presId="urn:microsoft.com/office/officeart/2005/8/layout/lProcess2"/>
    <dgm:cxn modelId="{3E0A3B5C-12B9-4B3E-B218-2B9B15FCAFC8}" type="presParOf" srcId="{B6DDAD56-D325-4740-81A5-4C423C4DC13C}" destId="{DB965B1A-8FE4-4CD2-BDB7-B291DF4556E5}" srcOrd="2" destOrd="0" presId="urn:microsoft.com/office/officeart/2005/8/layout/lProcess2"/>
    <dgm:cxn modelId="{8EB994B2-5C0B-49F7-BEE7-D3C741A9790A}" type="presParOf" srcId="{DB965B1A-8FE4-4CD2-BDB7-B291DF4556E5}" destId="{11D7477E-15D2-41DD-9F2B-477EF67D690B}" srcOrd="0" destOrd="0" presId="urn:microsoft.com/office/officeart/2005/8/layout/lProcess2"/>
    <dgm:cxn modelId="{2680E351-DF00-4CFE-A96B-64DABE0D1BF8}" type="presParOf" srcId="{11D7477E-15D2-41DD-9F2B-477EF67D690B}" destId="{086D13AA-7DB0-43B9-801C-F73BFFAECDA4}" srcOrd="0" destOrd="0" presId="urn:microsoft.com/office/officeart/2005/8/layout/lProcess2"/>
    <dgm:cxn modelId="{6EBE2F59-0821-40AF-94BE-B8F88C9BD19E}" type="presParOf" srcId="{11D7477E-15D2-41DD-9F2B-477EF67D690B}" destId="{E2635C97-AF00-4001-B328-A3D1E684D2C6}" srcOrd="1" destOrd="0" presId="urn:microsoft.com/office/officeart/2005/8/layout/lProcess2"/>
    <dgm:cxn modelId="{84B58C0E-867E-4727-97F7-36FC25A85BFD}" type="presParOf" srcId="{11D7477E-15D2-41DD-9F2B-477EF67D690B}" destId="{C076D9DB-1F7D-4B50-A86A-23C82BB0F830}" srcOrd="2" destOrd="0" presId="urn:microsoft.com/office/officeart/2005/8/layout/lProcess2"/>
    <dgm:cxn modelId="{D14789D4-4002-4758-85CA-4E72D5D0188E}" type="presParOf" srcId="{E788465A-B2DF-44F3-9291-151A1D3342A5}" destId="{78489D38-5CAF-406C-BA31-F77B07AD22AB}" srcOrd="1" destOrd="0" presId="urn:microsoft.com/office/officeart/2005/8/layout/lProcess2"/>
    <dgm:cxn modelId="{74D79FA3-E8FA-4CAB-A97C-FE4FF80A8BA9}" type="presParOf" srcId="{E788465A-B2DF-44F3-9291-151A1D3342A5}" destId="{62AEA686-E9FA-4C42-915F-4922E072DB8C}" srcOrd="2" destOrd="0" presId="urn:microsoft.com/office/officeart/2005/8/layout/lProcess2"/>
    <dgm:cxn modelId="{AEF9E593-BDFF-4691-A124-05CE52DA4E81}" type="presParOf" srcId="{62AEA686-E9FA-4C42-915F-4922E072DB8C}" destId="{54AF7A3A-8D5D-4766-BACE-08264DCB0B2F}" srcOrd="0" destOrd="0" presId="urn:microsoft.com/office/officeart/2005/8/layout/lProcess2"/>
    <dgm:cxn modelId="{98B20460-DD2A-45D2-9847-79D47A87B887}" type="presParOf" srcId="{62AEA686-E9FA-4C42-915F-4922E072DB8C}" destId="{99D02752-AD63-4404-B94D-403AB0E0D281}" srcOrd="1" destOrd="0" presId="urn:microsoft.com/office/officeart/2005/8/layout/lProcess2"/>
    <dgm:cxn modelId="{9A6F2FAE-0324-4BC4-B0B5-C3BBE21D54CA}" type="presParOf" srcId="{62AEA686-E9FA-4C42-915F-4922E072DB8C}" destId="{10BB8126-18EF-4953-A471-32A87790D32B}" srcOrd="2" destOrd="0" presId="urn:microsoft.com/office/officeart/2005/8/layout/lProcess2"/>
    <dgm:cxn modelId="{A0650E49-1A43-4020-B58C-E61496847A78}" type="presParOf" srcId="{10BB8126-18EF-4953-A471-32A87790D32B}" destId="{7E1434D8-5E9E-4836-8075-6B10B5B6A428}" srcOrd="0" destOrd="0" presId="urn:microsoft.com/office/officeart/2005/8/layout/lProcess2"/>
    <dgm:cxn modelId="{1B4BC338-CD6F-4F95-A69F-4DB017A5F227}" type="presParOf" srcId="{7E1434D8-5E9E-4836-8075-6B10B5B6A428}" destId="{57DA5F0F-C8DF-4F4C-9216-542CEFBF8C74}" srcOrd="0" destOrd="0" presId="urn:microsoft.com/office/officeart/2005/8/layout/lProcess2"/>
    <dgm:cxn modelId="{F72C1D4B-8698-48A6-85AF-E886B4A66963}" type="presParOf" srcId="{E788465A-B2DF-44F3-9291-151A1D3342A5}" destId="{0700D1FE-7145-4D39-AD5F-18EBCEBCE51B}" srcOrd="3" destOrd="0" presId="urn:microsoft.com/office/officeart/2005/8/layout/lProcess2"/>
    <dgm:cxn modelId="{F2FFA19B-FADB-40E7-92E3-771377DFAC89}" type="presParOf" srcId="{E788465A-B2DF-44F3-9291-151A1D3342A5}" destId="{CEDA78A8-755C-4E19-A999-1F5610FC40EF}" srcOrd="4" destOrd="0" presId="urn:microsoft.com/office/officeart/2005/8/layout/lProcess2"/>
    <dgm:cxn modelId="{D9FB01E5-3B96-49E0-8CFC-72677E9F0FE0}" type="presParOf" srcId="{CEDA78A8-755C-4E19-A999-1F5610FC40EF}" destId="{D6C72D75-5D39-487A-B72D-8C3CC8A97649}" srcOrd="0" destOrd="0" presId="urn:microsoft.com/office/officeart/2005/8/layout/lProcess2"/>
    <dgm:cxn modelId="{CADC9686-A958-42B8-B598-59ACB97ECD85}" type="presParOf" srcId="{CEDA78A8-755C-4E19-A999-1F5610FC40EF}" destId="{D2271A0F-FEA4-49C2-B2FA-58AEF66F44B2}" srcOrd="1" destOrd="0" presId="urn:microsoft.com/office/officeart/2005/8/layout/lProcess2"/>
    <dgm:cxn modelId="{4D5B5459-0937-4427-A434-D8F2AB28758E}" type="presParOf" srcId="{CEDA78A8-755C-4E19-A999-1F5610FC40EF}" destId="{B7CB87AA-7AA8-4F1E-8F8A-1DB855D55F8D}" srcOrd="2" destOrd="0" presId="urn:microsoft.com/office/officeart/2005/8/layout/lProcess2"/>
    <dgm:cxn modelId="{E212C2BC-0F63-404C-A468-BF9292E4956E}" type="presParOf" srcId="{B7CB87AA-7AA8-4F1E-8F8A-1DB855D55F8D}" destId="{A840F463-264C-4A42-A6FD-7153A79C5413}" srcOrd="0" destOrd="0" presId="urn:microsoft.com/office/officeart/2005/8/layout/lProcess2"/>
    <dgm:cxn modelId="{9D4DC673-CA5A-4D62-9026-6992CADF30EF}" type="presParOf" srcId="{A840F463-264C-4A42-A6FD-7153A79C5413}" destId="{0C277177-22A5-48EC-B43D-EF64A3041C98}" srcOrd="0" destOrd="0" presId="urn:microsoft.com/office/officeart/2005/8/layout/lProcess2"/>
    <dgm:cxn modelId="{D96AEBB4-A813-4868-9956-15BF22A4D318}" type="presParOf" srcId="{A840F463-264C-4A42-A6FD-7153A79C5413}" destId="{02922CC8-13A4-4318-AA50-3AD3B453ABFB}" srcOrd="1" destOrd="0" presId="urn:microsoft.com/office/officeart/2005/8/layout/lProcess2"/>
    <dgm:cxn modelId="{5268E2F6-BC9B-4CCF-B547-6E09FAD325AE}" type="presParOf" srcId="{A840F463-264C-4A42-A6FD-7153A79C5413}" destId="{47DE6BBD-DC97-491A-BA22-0A6265B37B1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2E62F7-58C7-4680-82A7-A9D78B49501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CD014C8-E2D6-4CEE-97C1-57FEEF818E3A}">
      <dgm:prSet phldrT="[Text]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Officers</a:t>
          </a:r>
          <a:endParaRPr lang="tr-TR" dirty="0">
            <a:solidFill>
              <a:schemeClr val="tx1"/>
            </a:solidFill>
          </a:endParaRPr>
        </a:p>
      </dgm:t>
    </dgm:pt>
    <dgm:pt modelId="{EE80C7CD-EACB-4D76-BA26-E4D81531F5DB}" type="parTrans" cxnId="{37947BCF-269A-4719-BD25-4863F3724571}">
      <dgm:prSet/>
      <dgm:spPr/>
      <dgm:t>
        <a:bodyPr/>
        <a:lstStyle/>
        <a:p>
          <a:endParaRPr lang="tr-TR"/>
        </a:p>
      </dgm:t>
    </dgm:pt>
    <dgm:pt modelId="{26B23E39-3496-4902-A8B0-B6460C70B7D6}" type="sibTrans" cxnId="{37947BCF-269A-4719-BD25-4863F3724571}">
      <dgm:prSet/>
      <dgm:spPr/>
      <dgm:t>
        <a:bodyPr/>
        <a:lstStyle/>
        <a:p>
          <a:endParaRPr lang="tr-TR"/>
        </a:p>
      </dgm:t>
    </dgm:pt>
    <dgm:pt modelId="{D2B91012-963F-41D3-A095-365CC3D2EF9B}">
      <dgm:prSet phldrT="[Text]"/>
      <dgm:spPr/>
      <dgm:t>
        <a:bodyPr/>
        <a:lstStyle/>
        <a:p>
          <a:r>
            <a:rPr lang="tr-TR" dirty="0" smtClean="0"/>
            <a:t>Basic Professional Improvement Stage</a:t>
          </a:r>
          <a:endParaRPr lang="tr-TR" dirty="0"/>
        </a:p>
      </dgm:t>
    </dgm:pt>
    <dgm:pt modelId="{B91E6E5A-3BC8-497D-9DEA-5CF78E040DF3}" type="parTrans" cxnId="{326C0C87-7538-4193-9CCA-5BE54A0A9F74}">
      <dgm:prSet/>
      <dgm:spPr/>
      <dgm:t>
        <a:bodyPr/>
        <a:lstStyle/>
        <a:p>
          <a:endParaRPr lang="tr-TR"/>
        </a:p>
      </dgm:t>
    </dgm:pt>
    <dgm:pt modelId="{71A4C762-B1CB-407D-A2CB-6D8B0A3B3A70}" type="sibTrans" cxnId="{326C0C87-7538-4193-9CCA-5BE54A0A9F74}">
      <dgm:prSet/>
      <dgm:spPr/>
      <dgm:t>
        <a:bodyPr/>
        <a:lstStyle/>
        <a:p>
          <a:endParaRPr lang="tr-TR"/>
        </a:p>
      </dgm:t>
    </dgm:pt>
    <dgm:pt modelId="{3359B11D-D7B9-40CA-8C48-4EA9108175BF}">
      <dgm:prSet phldrT="[Text]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NCOs</a:t>
          </a:r>
          <a:endParaRPr lang="tr-TR" dirty="0">
            <a:solidFill>
              <a:schemeClr val="tx1"/>
            </a:solidFill>
          </a:endParaRPr>
        </a:p>
      </dgm:t>
    </dgm:pt>
    <dgm:pt modelId="{03E764A0-7F25-48DE-968B-86D289F37B45}" type="parTrans" cxnId="{8FD0FF64-3DCB-4B86-A5AA-DEA73800A331}">
      <dgm:prSet/>
      <dgm:spPr/>
      <dgm:t>
        <a:bodyPr/>
        <a:lstStyle/>
        <a:p>
          <a:endParaRPr lang="tr-TR"/>
        </a:p>
      </dgm:t>
    </dgm:pt>
    <dgm:pt modelId="{161D3A8B-AB99-4D73-9CE5-293486161B26}" type="sibTrans" cxnId="{8FD0FF64-3DCB-4B86-A5AA-DEA73800A331}">
      <dgm:prSet/>
      <dgm:spPr/>
      <dgm:t>
        <a:bodyPr/>
        <a:lstStyle/>
        <a:p>
          <a:endParaRPr lang="tr-TR"/>
        </a:p>
      </dgm:t>
    </dgm:pt>
    <dgm:pt modelId="{41CF1B03-BAE4-4E51-8511-3EDF681D4AA6}">
      <dgm:prSet phldrT="[Text]"/>
      <dgm:spPr/>
      <dgm:t>
        <a:bodyPr/>
        <a:lstStyle/>
        <a:p>
          <a:r>
            <a:rPr lang="tr-TR" dirty="0" smtClean="0"/>
            <a:t>Basic Professional Improvement Stage</a:t>
          </a:r>
          <a:endParaRPr lang="tr-TR" dirty="0"/>
        </a:p>
      </dgm:t>
    </dgm:pt>
    <dgm:pt modelId="{C4098702-50DD-454F-9244-3D0D72CFDE16}" type="parTrans" cxnId="{137A7D21-7FF2-48BE-A125-3C24A8D720CB}">
      <dgm:prSet/>
      <dgm:spPr/>
      <dgm:t>
        <a:bodyPr/>
        <a:lstStyle/>
        <a:p>
          <a:endParaRPr lang="tr-TR"/>
        </a:p>
      </dgm:t>
    </dgm:pt>
    <dgm:pt modelId="{C054CE6A-D90E-4B99-BB25-FDBF9343C8EA}" type="sibTrans" cxnId="{137A7D21-7FF2-48BE-A125-3C24A8D720CB}">
      <dgm:prSet/>
      <dgm:spPr/>
      <dgm:t>
        <a:bodyPr/>
        <a:lstStyle/>
        <a:p>
          <a:endParaRPr lang="tr-TR"/>
        </a:p>
      </dgm:t>
    </dgm:pt>
    <dgm:pt modelId="{B80C51EB-A4AA-4816-9711-DC57C8D9B2A5}">
      <dgm:prSet phldrT="[Text]"/>
      <dgm:spPr/>
      <dgm:t>
        <a:bodyPr/>
        <a:lstStyle/>
        <a:p>
          <a:r>
            <a:rPr lang="tr-TR" dirty="0" smtClean="0"/>
            <a:t>Advanced Professional Improvement Phase</a:t>
          </a:r>
          <a:endParaRPr lang="tr-TR" dirty="0"/>
        </a:p>
      </dgm:t>
    </dgm:pt>
    <dgm:pt modelId="{9FDA3D5B-2422-4160-AE5B-E4220FEAF95D}" type="parTrans" cxnId="{04B4534F-C27B-4352-ACFC-1A4BF5C391CA}">
      <dgm:prSet/>
      <dgm:spPr/>
      <dgm:t>
        <a:bodyPr/>
        <a:lstStyle/>
        <a:p>
          <a:endParaRPr lang="tr-TR"/>
        </a:p>
      </dgm:t>
    </dgm:pt>
    <dgm:pt modelId="{904B5148-BAEB-4224-863C-1B9667394E4E}" type="sibTrans" cxnId="{04B4534F-C27B-4352-ACFC-1A4BF5C391CA}">
      <dgm:prSet/>
      <dgm:spPr/>
      <dgm:t>
        <a:bodyPr/>
        <a:lstStyle/>
        <a:p>
          <a:endParaRPr lang="tr-TR"/>
        </a:p>
      </dgm:t>
    </dgm:pt>
    <dgm:pt modelId="{62BE4E67-F39B-434B-894C-908627EB1557}">
      <dgm:prSet phldrT="[Text]"/>
      <dgm:spPr/>
      <dgm:t>
        <a:bodyPr/>
        <a:lstStyle/>
        <a:p>
          <a:r>
            <a:rPr lang="tr-TR" dirty="0" smtClean="0"/>
            <a:t>Final Professional Improvement Stage</a:t>
          </a:r>
          <a:endParaRPr lang="tr-TR" dirty="0"/>
        </a:p>
      </dgm:t>
    </dgm:pt>
    <dgm:pt modelId="{5ADCB18D-A0FF-4511-90C7-16AB100ED2C2}" type="parTrans" cxnId="{F1DE23DA-D708-4ADF-A2E4-04C7B946FE50}">
      <dgm:prSet/>
      <dgm:spPr/>
      <dgm:t>
        <a:bodyPr/>
        <a:lstStyle/>
        <a:p>
          <a:endParaRPr lang="tr-TR"/>
        </a:p>
      </dgm:t>
    </dgm:pt>
    <dgm:pt modelId="{6F55DB57-F6C5-4083-8A3D-E7D2E56E61AC}" type="sibTrans" cxnId="{F1DE23DA-D708-4ADF-A2E4-04C7B946FE50}">
      <dgm:prSet/>
      <dgm:spPr/>
      <dgm:t>
        <a:bodyPr/>
        <a:lstStyle/>
        <a:p>
          <a:endParaRPr lang="tr-TR"/>
        </a:p>
      </dgm:t>
    </dgm:pt>
    <dgm:pt modelId="{306F8CAB-98C8-442A-A7D5-BA34824751FC}">
      <dgm:prSet phldrT="[Text]"/>
      <dgm:spPr/>
      <dgm:t>
        <a:bodyPr/>
        <a:lstStyle/>
        <a:p>
          <a:r>
            <a:rPr lang="tr-TR" dirty="0" smtClean="0"/>
            <a:t>Advanced commandership and Managership Stage</a:t>
          </a:r>
          <a:endParaRPr lang="tr-TR" dirty="0"/>
        </a:p>
      </dgm:t>
    </dgm:pt>
    <dgm:pt modelId="{3858D9AD-D048-46DC-9855-3530AFAAB60D}" type="parTrans" cxnId="{FF27570E-5773-41C8-BE0E-C57757F66204}">
      <dgm:prSet/>
      <dgm:spPr/>
      <dgm:t>
        <a:bodyPr/>
        <a:lstStyle/>
        <a:p>
          <a:endParaRPr lang="tr-TR"/>
        </a:p>
      </dgm:t>
    </dgm:pt>
    <dgm:pt modelId="{79B5F4DB-60EA-488A-B11B-133D34B6B965}" type="sibTrans" cxnId="{FF27570E-5773-41C8-BE0E-C57757F66204}">
      <dgm:prSet/>
      <dgm:spPr/>
      <dgm:t>
        <a:bodyPr/>
        <a:lstStyle/>
        <a:p>
          <a:endParaRPr lang="tr-TR"/>
        </a:p>
      </dgm:t>
    </dgm:pt>
    <dgm:pt modelId="{77CC269F-3EAD-476D-A04E-29F22DABD05E}">
      <dgm:prSet phldrT="[Text]"/>
      <dgm:spPr/>
      <dgm:t>
        <a:bodyPr/>
        <a:lstStyle/>
        <a:p>
          <a:r>
            <a:rPr lang="tr-TR" dirty="0" smtClean="0"/>
            <a:t>Advanced Professional Improvement Phase</a:t>
          </a:r>
          <a:endParaRPr lang="tr-TR" dirty="0"/>
        </a:p>
      </dgm:t>
    </dgm:pt>
    <dgm:pt modelId="{8C106CE4-D3A0-4D93-AFDE-C1DEB0B728AE}" type="parTrans" cxnId="{AFE2128A-9F33-434A-A503-97FF123CCE11}">
      <dgm:prSet/>
      <dgm:spPr/>
      <dgm:t>
        <a:bodyPr/>
        <a:lstStyle/>
        <a:p>
          <a:endParaRPr lang="tr-TR"/>
        </a:p>
      </dgm:t>
    </dgm:pt>
    <dgm:pt modelId="{8B3FB75E-F5A2-4C48-8C02-E3150420E2E2}" type="sibTrans" cxnId="{AFE2128A-9F33-434A-A503-97FF123CCE11}">
      <dgm:prSet/>
      <dgm:spPr/>
      <dgm:t>
        <a:bodyPr/>
        <a:lstStyle/>
        <a:p>
          <a:endParaRPr lang="tr-TR"/>
        </a:p>
      </dgm:t>
    </dgm:pt>
    <dgm:pt modelId="{7CB48A84-C789-447C-93A4-BDC33EFD6317}">
      <dgm:prSet phldrT="[Text]"/>
      <dgm:spPr/>
      <dgm:t>
        <a:bodyPr/>
        <a:lstStyle/>
        <a:p>
          <a:r>
            <a:rPr lang="tr-TR" dirty="0" smtClean="0"/>
            <a:t>Final Professional Improvement Stage</a:t>
          </a:r>
          <a:endParaRPr lang="tr-TR" dirty="0"/>
        </a:p>
      </dgm:t>
    </dgm:pt>
    <dgm:pt modelId="{95D669FF-5B15-4AA6-9DBF-EBE4A454911B}" type="parTrans" cxnId="{E81D2F02-909D-4C38-AA94-C8162B12E353}">
      <dgm:prSet/>
      <dgm:spPr/>
      <dgm:t>
        <a:bodyPr/>
        <a:lstStyle/>
        <a:p>
          <a:endParaRPr lang="tr-TR"/>
        </a:p>
      </dgm:t>
    </dgm:pt>
    <dgm:pt modelId="{0094A521-71D2-42B9-BA25-B79413203025}" type="sibTrans" cxnId="{E81D2F02-909D-4C38-AA94-C8162B12E353}">
      <dgm:prSet/>
      <dgm:spPr/>
      <dgm:t>
        <a:bodyPr/>
        <a:lstStyle/>
        <a:p>
          <a:endParaRPr lang="tr-TR"/>
        </a:p>
      </dgm:t>
    </dgm:pt>
    <dgm:pt modelId="{F7A09833-197A-4E7E-BDAC-BDA74A666020}" type="pres">
      <dgm:prSet presAssocID="{2B2E62F7-58C7-4680-82A7-A9D78B4950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B1ABDC2-BB74-4247-9C95-27DE7385BBE4}" type="pres">
      <dgm:prSet presAssocID="{7CD014C8-E2D6-4CEE-97C1-57FEEF818E3A}" presName="composite" presStyleCnt="0"/>
      <dgm:spPr/>
    </dgm:pt>
    <dgm:pt modelId="{BA6E457E-4FD1-4BDC-AE4D-EC537ECC8B15}" type="pres">
      <dgm:prSet presAssocID="{7CD014C8-E2D6-4CEE-97C1-57FEEF818E3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6FEA658-942C-42E7-AEB4-361E241273B7}" type="pres">
      <dgm:prSet presAssocID="{7CD014C8-E2D6-4CEE-97C1-57FEEF818E3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2E5792F-D35C-42D3-881D-87159549BBB5}" type="pres">
      <dgm:prSet presAssocID="{26B23E39-3496-4902-A8B0-B6460C70B7D6}" presName="space" presStyleCnt="0"/>
      <dgm:spPr/>
    </dgm:pt>
    <dgm:pt modelId="{A78D6AC7-27C9-4E9E-95F9-924DE2798D62}" type="pres">
      <dgm:prSet presAssocID="{3359B11D-D7B9-40CA-8C48-4EA9108175BF}" presName="composite" presStyleCnt="0"/>
      <dgm:spPr/>
    </dgm:pt>
    <dgm:pt modelId="{73AF9C86-CE85-492A-A2CA-3DF6A1F64E65}" type="pres">
      <dgm:prSet presAssocID="{3359B11D-D7B9-40CA-8C48-4EA9108175B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CF9361-0150-4B11-AB58-1D0C3DE47FC6}" type="pres">
      <dgm:prSet presAssocID="{3359B11D-D7B9-40CA-8C48-4EA9108175B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F2F1398-5B33-42C1-A1BA-2A9EC9971F4C}" type="presOf" srcId="{3359B11D-D7B9-40CA-8C48-4EA9108175BF}" destId="{73AF9C86-CE85-492A-A2CA-3DF6A1F64E65}" srcOrd="0" destOrd="0" presId="urn:microsoft.com/office/officeart/2005/8/layout/hList1"/>
    <dgm:cxn modelId="{E81D2F02-909D-4C38-AA94-C8162B12E353}" srcId="{3359B11D-D7B9-40CA-8C48-4EA9108175BF}" destId="{7CB48A84-C789-447C-93A4-BDC33EFD6317}" srcOrd="2" destOrd="0" parTransId="{95D669FF-5B15-4AA6-9DBF-EBE4A454911B}" sibTransId="{0094A521-71D2-42B9-BA25-B79413203025}"/>
    <dgm:cxn modelId="{77FE8374-4235-48E0-9500-2391D7EA3470}" type="presOf" srcId="{D2B91012-963F-41D3-A095-365CC3D2EF9B}" destId="{C6FEA658-942C-42E7-AEB4-361E241273B7}" srcOrd="0" destOrd="0" presId="urn:microsoft.com/office/officeart/2005/8/layout/hList1"/>
    <dgm:cxn modelId="{88F7E652-5358-415F-8241-0FEDDE94BA0B}" type="presOf" srcId="{306F8CAB-98C8-442A-A7D5-BA34824751FC}" destId="{C6FEA658-942C-42E7-AEB4-361E241273B7}" srcOrd="0" destOrd="3" presId="urn:microsoft.com/office/officeart/2005/8/layout/hList1"/>
    <dgm:cxn modelId="{1DDC1E3D-DEBB-453F-8011-471E1CE21766}" type="presOf" srcId="{B80C51EB-A4AA-4816-9711-DC57C8D9B2A5}" destId="{C6FEA658-942C-42E7-AEB4-361E241273B7}" srcOrd="0" destOrd="1" presId="urn:microsoft.com/office/officeart/2005/8/layout/hList1"/>
    <dgm:cxn modelId="{04B4534F-C27B-4352-ACFC-1A4BF5C391CA}" srcId="{7CD014C8-E2D6-4CEE-97C1-57FEEF818E3A}" destId="{B80C51EB-A4AA-4816-9711-DC57C8D9B2A5}" srcOrd="1" destOrd="0" parTransId="{9FDA3D5B-2422-4160-AE5B-E4220FEAF95D}" sibTransId="{904B5148-BAEB-4224-863C-1B9667394E4E}"/>
    <dgm:cxn modelId="{137A7D21-7FF2-48BE-A125-3C24A8D720CB}" srcId="{3359B11D-D7B9-40CA-8C48-4EA9108175BF}" destId="{41CF1B03-BAE4-4E51-8511-3EDF681D4AA6}" srcOrd="0" destOrd="0" parTransId="{C4098702-50DD-454F-9244-3D0D72CFDE16}" sibTransId="{C054CE6A-D90E-4B99-BB25-FDBF9343C8EA}"/>
    <dgm:cxn modelId="{8FD0FF64-3DCB-4B86-A5AA-DEA73800A331}" srcId="{2B2E62F7-58C7-4680-82A7-A9D78B49501B}" destId="{3359B11D-D7B9-40CA-8C48-4EA9108175BF}" srcOrd="1" destOrd="0" parTransId="{03E764A0-7F25-48DE-968B-86D289F37B45}" sibTransId="{161D3A8B-AB99-4D73-9CE5-293486161B26}"/>
    <dgm:cxn modelId="{F1DE23DA-D708-4ADF-A2E4-04C7B946FE50}" srcId="{7CD014C8-E2D6-4CEE-97C1-57FEEF818E3A}" destId="{62BE4E67-F39B-434B-894C-908627EB1557}" srcOrd="2" destOrd="0" parTransId="{5ADCB18D-A0FF-4511-90C7-16AB100ED2C2}" sibTransId="{6F55DB57-F6C5-4083-8A3D-E7D2E56E61AC}"/>
    <dgm:cxn modelId="{430FC55C-6293-426D-A497-0CB38D34B6AF}" type="presOf" srcId="{77CC269F-3EAD-476D-A04E-29F22DABD05E}" destId="{03CF9361-0150-4B11-AB58-1D0C3DE47FC6}" srcOrd="0" destOrd="1" presId="urn:microsoft.com/office/officeart/2005/8/layout/hList1"/>
    <dgm:cxn modelId="{FF27570E-5773-41C8-BE0E-C57757F66204}" srcId="{7CD014C8-E2D6-4CEE-97C1-57FEEF818E3A}" destId="{306F8CAB-98C8-442A-A7D5-BA34824751FC}" srcOrd="3" destOrd="0" parTransId="{3858D9AD-D048-46DC-9855-3530AFAAB60D}" sibTransId="{79B5F4DB-60EA-488A-B11B-133D34B6B965}"/>
    <dgm:cxn modelId="{8FF4DC03-BE89-47C5-A337-9509C980A135}" type="presOf" srcId="{7CD014C8-E2D6-4CEE-97C1-57FEEF818E3A}" destId="{BA6E457E-4FD1-4BDC-AE4D-EC537ECC8B15}" srcOrd="0" destOrd="0" presId="urn:microsoft.com/office/officeart/2005/8/layout/hList1"/>
    <dgm:cxn modelId="{37947BCF-269A-4719-BD25-4863F3724571}" srcId="{2B2E62F7-58C7-4680-82A7-A9D78B49501B}" destId="{7CD014C8-E2D6-4CEE-97C1-57FEEF818E3A}" srcOrd="0" destOrd="0" parTransId="{EE80C7CD-EACB-4D76-BA26-E4D81531F5DB}" sibTransId="{26B23E39-3496-4902-A8B0-B6460C70B7D6}"/>
    <dgm:cxn modelId="{5BE2C196-9B4F-4002-A1F6-91F56063C93E}" type="presOf" srcId="{7CB48A84-C789-447C-93A4-BDC33EFD6317}" destId="{03CF9361-0150-4B11-AB58-1D0C3DE47FC6}" srcOrd="0" destOrd="2" presId="urn:microsoft.com/office/officeart/2005/8/layout/hList1"/>
    <dgm:cxn modelId="{326C0C87-7538-4193-9CCA-5BE54A0A9F74}" srcId="{7CD014C8-E2D6-4CEE-97C1-57FEEF818E3A}" destId="{D2B91012-963F-41D3-A095-365CC3D2EF9B}" srcOrd="0" destOrd="0" parTransId="{B91E6E5A-3BC8-497D-9DEA-5CF78E040DF3}" sibTransId="{71A4C762-B1CB-407D-A2CB-6D8B0A3B3A70}"/>
    <dgm:cxn modelId="{FAB2CF22-2539-4639-AD48-8018B6827C65}" type="presOf" srcId="{62BE4E67-F39B-434B-894C-908627EB1557}" destId="{C6FEA658-942C-42E7-AEB4-361E241273B7}" srcOrd="0" destOrd="2" presId="urn:microsoft.com/office/officeart/2005/8/layout/hList1"/>
    <dgm:cxn modelId="{AFE2128A-9F33-434A-A503-97FF123CCE11}" srcId="{3359B11D-D7B9-40CA-8C48-4EA9108175BF}" destId="{77CC269F-3EAD-476D-A04E-29F22DABD05E}" srcOrd="1" destOrd="0" parTransId="{8C106CE4-D3A0-4D93-AFDE-C1DEB0B728AE}" sibTransId="{8B3FB75E-F5A2-4C48-8C02-E3150420E2E2}"/>
    <dgm:cxn modelId="{6B3D198F-D6CD-42E3-BEA2-FFFEDDE87FCF}" type="presOf" srcId="{2B2E62F7-58C7-4680-82A7-A9D78B49501B}" destId="{F7A09833-197A-4E7E-BDAC-BDA74A666020}" srcOrd="0" destOrd="0" presId="urn:microsoft.com/office/officeart/2005/8/layout/hList1"/>
    <dgm:cxn modelId="{FE81E905-092B-4601-B1B7-320474F095E1}" type="presOf" srcId="{41CF1B03-BAE4-4E51-8511-3EDF681D4AA6}" destId="{03CF9361-0150-4B11-AB58-1D0C3DE47FC6}" srcOrd="0" destOrd="0" presId="urn:microsoft.com/office/officeart/2005/8/layout/hList1"/>
    <dgm:cxn modelId="{52530263-05DF-484A-ABD8-2D76FE8FE712}" type="presParOf" srcId="{F7A09833-197A-4E7E-BDAC-BDA74A666020}" destId="{7B1ABDC2-BB74-4247-9C95-27DE7385BBE4}" srcOrd="0" destOrd="0" presId="urn:microsoft.com/office/officeart/2005/8/layout/hList1"/>
    <dgm:cxn modelId="{7A0CD0E3-0E7F-4739-917A-E2E0E10B958B}" type="presParOf" srcId="{7B1ABDC2-BB74-4247-9C95-27DE7385BBE4}" destId="{BA6E457E-4FD1-4BDC-AE4D-EC537ECC8B15}" srcOrd="0" destOrd="0" presId="urn:microsoft.com/office/officeart/2005/8/layout/hList1"/>
    <dgm:cxn modelId="{BB34C345-6563-4476-AB70-FAE1FE920FAD}" type="presParOf" srcId="{7B1ABDC2-BB74-4247-9C95-27DE7385BBE4}" destId="{C6FEA658-942C-42E7-AEB4-361E241273B7}" srcOrd="1" destOrd="0" presId="urn:microsoft.com/office/officeart/2005/8/layout/hList1"/>
    <dgm:cxn modelId="{6EE792C9-ADCB-41C6-AE6A-CBAE17B72567}" type="presParOf" srcId="{F7A09833-197A-4E7E-BDAC-BDA74A666020}" destId="{C2E5792F-D35C-42D3-881D-87159549BBB5}" srcOrd="1" destOrd="0" presId="urn:microsoft.com/office/officeart/2005/8/layout/hList1"/>
    <dgm:cxn modelId="{6237854F-0FA0-49A6-9DCB-C6C8908308E0}" type="presParOf" srcId="{F7A09833-197A-4E7E-BDAC-BDA74A666020}" destId="{A78D6AC7-27C9-4E9E-95F9-924DE2798D62}" srcOrd="2" destOrd="0" presId="urn:microsoft.com/office/officeart/2005/8/layout/hList1"/>
    <dgm:cxn modelId="{13634CDE-8FE0-4966-A086-3471CC1BB8A4}" type="presParOf" srcId="{A78D6AC7-27C9-4E9E-95F9-924DE2798D62}" destId="{73AF9C86-CE85-492A-A2CA-3DF6A1F64E65}" srcOrd="0" destOrd="0" presId="urn:microsoft.com/office/officeart/2005/8/layout/hList1"/>
    <dgm:cxn modelId="{537B57F5-C199-442F-BCE5-FC586D845677}" type="presParOf" srcId="{A78D6AC7-27C9-4E9E-95F9-924DE2798D62}" destId="{03CF9361-0150-4B11-AB58-1D0C3DE47F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9A3D6-4F79-4B64-97E7-37AF639B9835}">
      <dsp:nvSpPr>
        <dsp:cNvPr id="0" name=""/>
        <dsp:cNvSpPr/>
      </dsp:nvSpPr>
      <dsp:spPr>
        <a:xfrm>
          <a:off x="5257800" y="1871046"/>
          <a:ext cx="3753032" cy="620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622"/>
              </a:lnTo>
              <a:lnTo>
                <a:pt x="3753032" y="304622"/>
              </a:lnTo>
              <a:lnTo>
                <a:pt x="3753032" y="62001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00B2E-CAC9-45EB-9DC1-EAAC5FF9CEEF}">
      <dsp:nvSpPr>
        <dsp:cNvPr id="0" name=""/>
        <dsp:cNvSpPr/>
      </dsp:nvSpPr>
      <dsp:spPr>
        <a:xfrm>
          <a:off x="5212080" y="1871046"/>
          <a:ext cx="91440" cy="6200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001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76D665-8567-4546-A59B-0C8C1BDDA342}">
      <dsp:nvSpPr>
        <dsp:cNvPr id="0" name=""/>
        <dsp:cNvSpPr/>
      </dsp:nvSpPr>
      <dsp:spPr>
        <a:xfrm>
          <a:off x="1504767" y="1871046"/>
          <a:ext cx="3753032" cy="620013"/>
        </a:xfrm>
        <a:custGeom>
          <a:avLst/>
          <a:gdLst/>
          <a:ahLst/>
          <a:cxnLst/>
          <a:rect l="0" t="0" r="0" b="0"/>
          <a:pathLst>
            <a:path>
              <a:moveTo>
                <a:pt x="3753032" y="0"/>
              </a:moveTo>
              <a:lnTo>
                <a:pt x="3753032" y="304622"/>
              </a:lnTo>
              <a:lnTo>
                <a:pt x="0" y="304622"/>
              </a:lnTo>
              <a:lnTo>
                <a:pt x="0" y="62001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AEB80-1F20-4789-8CFD-B59C2823367E}">
      <dsp:nvSpPr>
        <dsp:cNvPr id="0" name=""/>
        <dsp:cNvSpPr/>
      </dsp:nvSpPr>
      <dsp:spPr>
        <a:xfrm>
          <a:off x="3755938" y="369184"/>
          <a:ext cx="3003723" cy="150186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u="sng" kern="1200" dirty="0" smtClean="0">
              <a:solidFill>
                <a:schemeClr val="tx1"/>
              </a:solidFill>
            </a:rPr>
            <a:t>All personnel</a:t>
          </a:r>
          <a:endParaRPr lang="tr-TR" sz="2800" b="1" u="sng" kern="1200" dirty="0">
            <a:solidFill>
              <a:schemeClr val="tx1"/>
            </a:solidFill>
          </a:endParaRPr>
        </a:p>
      </dsp:txBody>
      <dsp:txXfrm>
        <a:off x="3755938" y="369184"/>
        <a:ext cx="3003723" cy="1501861"/>
      </dsp:txXfrm>
    </dsp:sp>
    <dsp:sp modelId="{83F9598D-FC41-4ED3-883E-59207189A1BF}">
      <dsp:nvSpPr>
        <dsp:cNvPr id="0" name=""/>
        <dsp:cNvSpPr/>
      </dsp:nvSpPr>
      <dsp:spPr>
        <a:xfrm>
          <a:off x="2905" y="2491059"/>
          <a:ext cx="3003723" cy="150186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chemeClr val="tx1"/>
              </a:solidFill>
            </a:rPr>
            <a:t>Officers</a:t>
          </a:r>
          <a:endParaRPr lang="tr-TR" sz="2800" kern="1200" dirty="0">
            <a:solidFill>
              <a:schemeClr val="tx1"/>
            </a:solidFill>
          </a:endParaRPr>
        </a:p>
      </dsp:txBody>
      <dsp:txXfrm>
        <a:off x="2905" y="2491059"/>
        <a:ext cx="3003723" cy="1501861"/>
      </dsp:txXfrm>
    </dsp:sp>
    <dsp:sp modelId="{5C6F22B1-F16F-46F2-A5B0-D8B67A730152}">
      <dsp:nvSpPr>
        <dsp:cNvPr id="0" name=""/>
        <dsp:cNvSpPr/>
      </dsp:nvSpPr>
      <dsp:spPr>
        <a:xfrm>
          <a:off x="3637411" y="2491059"/>
          <a:ext cx="3240777" cy="150186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err="1" smtClean="0">
              <a:solidFill>
                <a:schemeClr val="tx1"/>
              </a:solidFill>
            </a:rPr>
            <a:t>NCOs</a:t>
          </a:r>
          <a:r>
            <a:rPr lang="tr-TR" sz="2800" kern="1200" dirty="0" smtClean="0">
              <a:solidFill>
                <a:schemeClr val="tx1"/>
              </a:solidFill>
            </a:rPr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chemeClr val="tx1"/>
              </a:solidFill>
            </a:rPr>
            <a:t>(non-commissioned officers)</a:t>
          </a:r>
          <a:endParaRPr lang="tr-TR" sz="2800" kern="1200" dirty="0">
            <a:solidFill>
              <a:schemeClr val="tx1"/>
            </a:solidFill>
          </a:endParaRPr>
        </a:p>
      </dsp:txBody>
      <dsp:txXfrm>
        <a:off x="3637411" y="2491059"/>
        <a:ext cx="3240777" cy="1501861"/>
      </dsp:txXfrm>
    </dsp:sp>
    <dsp:sp modelId="{658CE92B-D5F3-473E-9D6E-6594D37A2F2B}">
      <dsp:nvSpPr>
        <dsp:cNvPr id="0" name=""/>
        <dsp:cNvSpPr/>
      </dsp:nvSpPr>
      <dsp:spPr>
        <a:xfrm>
          <a:off x="7508970" y="2491059"/>
          <a:ext cx="3003723" cy="150186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chemeClr val="tx1"/>
              </a:solidFill>
            </a:rPr>
            <a:t>Civil servants</a:t>
          </a:r>
          <a:endParaRPr lang="tr-TR" sz="2800" kern="1200" dirty="0">
            <a:solidFill>
              <a:schemeClr val="tx1"/>
            </a:solidFill>
          </a:endParaRPr>
        </a:p>
      </dsp:txBody>
      <dsp:txXfrm>
        <a:off x="7508970" y="2491059"/>
        <a:ext cx="3003723" cy="1501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3B04C-75A2-4AD4-AD35-FF609B6508DB}">
      <dsp:nvSpPr>
        <dsp:cNvPr id="0" name=""/>
        <dsp:cNvSpPr/>
      </dsp:nvSpPr>
      <dsp:spPr>
        <a:xfrm>
          <a:off x="1283" y="0"/>
          <a:ext cx="3337470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000" kern="1200" dirty="0" smtClean="0"/>
            <a:t>Officers</a:t>
          </a:r>
          <a:endParaRPr lang="tr-TR" sz="6000" kern="1200" dirty="0"/>
        </a:p>
      </dsp:txBody>
      <dsp:txXfrm>
        <a:off x="1283" y="0"/>
        <a:ext cx="3337470" cy="1305401"/>
      </dsp:txXfrm>
    </dsp:sp>
    <dsp:sp modelId="{086D13AA-7DB0-43B9-801C-F73BFFAECDA4}">
      <dsp:nvSpPr>
        <dsp:cNvPr id="0" name=""/>
        <dsp:cNvSpPr/>
      </dsp:nvSpPr>
      <dsp:spPr>
        <a:xfrm>
          <a:off x="335030" y="1306676"/>
          <a:ext cx="2669976" cy="1311987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u="sng" kern="1200" dirty="0" smtClean="0">
              <a:solidFill>
                <a:schemeClr val="tx1"/>
              </a:solidFill>
            </a:rPr>
            <a:t>Regular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solidFill>
                <a:schemeClr val="tx1"/>
              </a:solidFill>
            </a:rPr>
            <a:t>(from Military Academies or Civil Universities)</a:t>
          </a:r>
          <a:endParaRPr lang="tr-TR" sz="1900" kern="1200" dirty="0">
            <a:solidFill>
              <a:schemeClr val="tx1"/>
            </a:solidFill>
          </a:endParaRPr>
        </a:p>
      </dsp:txBody>
      <dsp:txXfrm>
        <a:off x="373457" y="1345103"/>
        <a:ext cx="2593122" cy="1235133"/>
      </dsp:txXfrm>
    </dsp:sp>
    <dsp:sp modelId="{C076D9DB-1F7D-4B50-A86A-23C82BB0F830}">
      <dsp:nvSpPr>
        <dsp:cNvPr id="0" name=""/>
        <dsp:cNvSpPr/>
      </dsp:nvSpPr>
      <dsp:spPr>
        <a:xfrm>
          <a:off x="335030" y="2820508"/>
          <a:ext cx="2669976" cy="1311987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u="sng" kern="1200" dirty="0" smtClean="0">
              <a:solidFill>
                <a:schemeClr val="tx1"/>
              </a:solidFill>
            </a:rPr>
            <a:t>Contracted</a:t>
          </a:r>
          <a:r>
            <a:rPr lang="tr-TR" sz="1900" kern="1200" dirty="0" smtClean="0">
              <a:solidFill>
                <a:schemeClr val="tx1"/>
              </a:solidFill>
            </a:rPr>
            <a:t>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solidFill>
                <a:schemeClr val="tx1"/>
              </a:solidFill>
            </a:rPr>
            <a:t>(from Civil Universities)</a:t>
          </a:r>
          <a:endParaRPr lang="tr-TR" sz="1900" kern="1200" dirty="0">
            <a:solidFill>
              <a:schemeClr val="tx1"/>
            </a:solidFill>
          </a:endParaRPr>
        </a:p>
      </dsp:txBody>
      <dsp:txXfrm>
        <a:off x="373457" y="2858935"/>
        <a:ext cx="2593122" cy="1235133"/>
      </dsp:txXfrm>
    </dsp:sp>
    <dsp:sp modelId="{54AF7A3A-8D5D-4766-BACE-08264DCB0B2F}">
      <dsp:nvSpPr>
        <dsp:cNvPr id="0" name=""/>
        <dsp:cNvSpPr/>
      </dsp:nvSpPr>
      <dsp:spPr>
        <a:xfrm>
          <a:off x="3589064" y="0"/>
          <a:ext cx="3337470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000" kern="1200" dirty="0" smtClean="0"/>
            <a:t>NCOs</a:t>
          </a:r>
          <a:endParaRPr lang="tr-TR" sz="6000" kern="1200" dirty="0"/>
        </a:p>
      </dsp:txBody>
      <dsp:txXfrm>
        <a:off x="3589064" y="0"/>
        <a:ext cx="3337470" cy="1305401"/>
      </dsp:txXfrm>
    </dsp:sp>
    <dsp:sp modelId="{57DA5F0F-C8DF-4F4C-9216-542CEFBF8C74}">
      <dsp:nvSpPr>
        <dsp:cNvPr id="0" name=""/>
        <dsp:cNvSpPr/>
      </dsp:nvSpPr>
      <dsp:spPr>
        <a:xfrm>
          <a:off x="3922811" y="1305401"/>
          <a:ext cx="2669976" cy="2828369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u="sng" kern="1200" dirty="0" smtClean="0">
              <a:solidFill>
                <a:schemeClr val="tx1"/>
              </a:solidFill>
            </a:rPr>
            <a:t>Contracted</a:t>
          </a:r>
          <a:r>
            <a:rPr lang="tr-TR" sz="1900" kern="1200" dirty="0" smtClean="0">
              <a:solidFill>
                <a:schemeClr val="tx1"/>
              </a:solidFill>
            </a:rPr>
            <a:t>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solidFill>
                <a:schemeClr val="tx1"/>
              </a:solidFill>
            </a:rPr>
            <a:t>(from Civil High Schools or Civil Universities)</a:t>
          </a:r>
          <a:endParaRPr lang="tr-TR" sz="1900" kern="1200" dirty="0">
            <a:solidFill>
              <a:schemeClr val="tx1"/>
            </a:solidFill>
          </a:endParaRPr>
        </a:p>
      </dsp:txBody>
      <dsp:txXfrm>
        <a:off x="4001012" y="1383602"/>
        <a:ext cx="2513574" cy="2671967"/>
      </dsp:txXfrm>
    </dsp:sp>
    <dsp:sp modelId="{D6C72D75-5D39-487A-B72D-8C3CC8A97649}">
      <dsp:nvSpPr>
        <dsp:cNvPr id="0" name=""/>
        <dsp:cNvSpPr/>
      </dsp:nvSpPr>
      <dsp:spPr>
        <a:xfrm>
          <a:off x="7176845" y="0"/>
          <a:ext cx="3337470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000" kern="1200" dirty="0" smtClean="0"/>
            <a:t>Civilians</a:t>
          </a:r>
          <a:endParaRPr lang="tr-TR" sz="6000" kern="1200" dirty="0"/>
        </a:p>
      </dsp:txBody>
      <dsp:txXfrm>
        <a:off x="7176845" y="0"/>
        <a:ext cx="3337470" cy="1305401"/>
      </dsp:txXfrm>
    </dsp:sp>
    <dsp:sp modelId="{0C277177-22A5-48EC-B43D-EF64A3041C98}">
      <dsp:nvSpPr>
        <dsp:cNvPr id="0" name=""/>
        <dsp:cNvSpPr/>
      </dsp:nvSpPr>
      <dsp:spPr>
        <a:xfrm>
          <a:off x="7510592" y="1306676"/>
          <a:ext cx="2669976" cy="1311987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u="sng" kern="1200" dirty="0" smtClean="0">
              <a:solidFill>
                <a:schemeClr val="tx1"/>
              </a:solidFill>
            </a:rPr>
            <a:t>Regular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solidFill>
                <a:schemeClr val="tx1"/>
              </a:solidFill>
            </a:rPr>
            <a:t>(from Civil Universities)</a:t>
          </a:r>
          <a:endParaRPr lang="tr-TR" sz="1900" kern="1200" dirty="0">
            <a:solidFill>
              <a:schemeClr val="tx1"/>
            </a:solidFill>
          </a:endParaRPr>
        </a:p>
      </dsp:txBody>
      <dsp:txXfrm>
        <a:off x="7549019" y="1345103"/>
        <a:ext cx="2593122" cy="1235133"/>
      </dsp:txXfrm>
    </dsp:sp>
    <dsp:sp modelId="{47DE6BBD-DC97-491A-BA22-0A6265B37B18}">
      <dsp:nvSpPr>
        <dsp:cNvPr id="0" name=""/>
        <dsp:cNvSpPr/>
      </dsp:nvSpPr>
      <dsp:spPr>
        <a:xfrm>
          <a:off x="7510592" y="2820508"/>
          <a:ext cx="2669976" cy="1311987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u="sng" kern="1200" dirty="0" smtClean="0">
              <a:solidFill>
                <a:schemeClr val="tx1"/>
              </a:solidFill>
            </a:rPr>
            <a:t>Contracted</a:t>
          </a:r>
          <a:r>
            <a:rPr lang="tr-TR" sz="1900" kern="1200" dirty="0" smtClean="0">
              <a:solidFill>
                <a:schemeClr val="tx1"/>
              </a:solidFill>
            </a:rPr>
            <a:t>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solidFill>
                <a:schemeClr val="tx1"/>
              </a:solidFill>
            </a:rPr>
            <a:t>(from Civil Universities)</a:t>
          </a:r>
          <a:endParaRPr lang="tr-TR" sz="1900" kern="1200" dirty="0">
            <a:solidFill>
              <a:schemeClr val="tx1"/>
            </a:solidFill>
          </a:endParaRPr>
        </a:p>
      </dsp:txBody>
      <dsp:txXfrm>
        <a:off x="7549019" y="2858935"/>
        <a:ext cx="2593122" cy="1235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E457E-4FD1-4BDC-AE4D-EC537ECC8B15}">
      <dsp:nvSpPr>
        <dsp:cNvPr id="0" name=""/>
        <dsp:cNvSpPr/>
      </dsp:nvSpPr>
      <dsp:spPr>
        <a:xfrm>
          <a:off x="50" y="52866"/>
          <a:ext cx="4797524" cy="748800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>
              <a:solidFill>
                <a:schemeClr val="tx1"/>
              </a:solidFill>
            </a:rPr>
            <a:t>Officers</a:t>
          </a:r>
          <a:endParaRPr lang="tr-TR" sz="2600" kern="1200" dirty="0">
            <a:solidFill>
              <a:schemeClr val="tx1"/>
            </a:solidFill>
          </a:endParaRPr>
        </a:p>
      </dsp:txBody>
      <dsp:txXfrm>
        <a:off x="50" y="52866"/>
        <a:ext cx="4797524" cy="748800"/>
      </dsp:txXfrm>
    </dsp:sp>
    <dsp:sp modelId="{C6FEA658-942C-42E7-AEB4-361E241273B7}">
      <dsp:nvSpPr>
        <dsp:cNvPr id="0" name=""/>
        <dsp:cNvSpPr/>
      </dsp:nvSpPr>
      <dsp:spPr>
        <a:xfrm>
          <a:off x="50" y="801666"/>
          <a:ext cx="4797524" cy="34971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/>
            <a:t>Basic Professional Improvement Stage</a:t>
          </a:r>
          <a:endParaRPr lang="tr-T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/>
            <a:t>Advanced Professional Improvement Phase</a:t>
          </a:r>
          <a:endParaRPr lang="tr-T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/>
            <a:t>Final Professional Improvement Stage</a:t>
          </a:r>
          <a:endParaRPr lang="tr-T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/>
            <a:t>Advanced commandership and Managership Stage</a:t>
          </a:r>
          <a:endParaRPr lang="tr-TR" sz="2600" kern="1200" dirty="0"/>
        </a:p>
      </dsp:txBody>
      <dsp:txXfrm>
        <a:off x="50" y="801666"/>
        <a:ext cx="4797524" cy="3497130"/>
      </dsp:txXfrm>
    </dsp:sp>
    <dsp:sp modelId="{73AF9C86-CE85-492A-A2CA-3DF6A1F64E65}">
      <dsp:nvSpPr>
        <dsp:cNvPr id="0" name=""/>
        <dsp:cNvSpPr/>
      </dsp:nvSpPr>
      <dsp:spPr>
        <a:xfrm>
          <a:off x="5469227" y="52866"/>
          <a:ext cx="4797524" cy="748800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>
              <a:solidFill>
                <a:schemeClr val="tx1"/>
              </a:solidFill>
            </a:rPr>
            <a:t>NCOs</a:t>
          </a:r>
          <a:endParaRPr lang="tr-TR" sz="2600" kern="1200" dirty="0">
            <a:solidFill>
              <a:schemeClr val="tx1"/>
            </a:solidFill>
          </a:endParaRPr>
        </a:p>
      </dsp:txBody>
      <dsp:txXfrm>
        <a:off x="5469227" y="52866"/>
        <a:ext cx="4797524" cy="748800"/>
      </dsp:txXfrm>
    </dsp:sp>
    <dsp:sp modelId="{03CF9361-0150-4B11-AB58-1D0C3DE47FC6}">
      <dsp:nvSpPr>
        <dsp:cNvPr id="0" name=""/>
        <dsp:cNvSpPr/>
      </dsp:nvSpPr>
      <dsp:spPr>
        <a:xfrm>
          <a:off x="5469227" y="801666"/>
          <a:ext cx="4797524" cy="34971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/>
            <a:t>Basic Professional Improvement Stage</a:t>
          </a:r>
          <a:endParaRPr lang="tr-T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/>
            <a:t>Advanced Professional Improvement Phase</a:t>
          </a:r>
          <a:endParaRPr lang="tr-T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/>
            <a:t>Final Professional Improvement Stage</a:t>
          </a:r>
          <a:endParaRPr lang="tr-TR" sz="2600" kern="1200" dirty="0"/>
        </a:p>
      </dsp:txBody>
      <dsp:txXfrm>
        <a:off x="5469227" y="801666"/>
        <a:ext cx="4797524" cy="3497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A2794-6187-4CAC-B7F9-FD979ACB4F45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4FD52-43AA-4F7F-B95B-69D8E07B248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586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4FD52-43AA-4F7F-B95B-69D8E07B248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2595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4FD52-43AA-4F7F-B95B-69D8E07B2486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419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1E8-2EE5-4536-AC9A-85373EDA7F09}" type="datetime1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884A-564B-4E00-86CA-315DAE9FC1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043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EF64-961C-44BC-84A1-0C072C3964B1}" type="datetime1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884A-564B-4E00-86CA-315DAE9FC1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83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5C3A-CC88-4AB9-9635-376A3B2B19C8}" type="datetime1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884A-564B-4E00-86CA-315DAE9FC1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074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6234-CBEE-4B2C-AB2B-601A14C29439}" type="datetime1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884A-564B-4E00-86CA-315DAE9FC1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750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B6FC-473C-49D3-977F-ACE1F609F093}" type="datetime1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884A-564B-4E00-86CA-315DAE9FC1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909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4A48-EBCE-4A66-988F-1FF41FE5AE1C}" type="datetime1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884A-564B-4E00-86CA-315DAE9FC1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329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6C92-1860-4D5C-BEB9-685A7A99B83A}" type="datetime1">
              <a:rPr lang="tr-TR" smtClean="0"/>
              <a:t>12.11.2019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884A-564B-4E00-86CA-315DAE9FC1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0636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FB0F-DC93-4410-9D80-9672F8EFF7FB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884A-564B-4E00-86CA-315DAE9FC1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79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D376-F6E9-4B3B-9EB3-A3DBE3EF5047}" type="datetime1">
              <a:rPr lang="tr-TR" smtClean="0"/>
              <a:t>12.11.2019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884A-564B-4E00-86CA-315DAE9FC1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245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08A2-9730-4E39-8210-C52863C74A80}" type="datetime1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884A-564B-4E00-86CA-315DAE9FC1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767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CBE0-E697-45A0-8E4B-B3CEF4D534B1}" type="datetime1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884A-564B-4E00-86CA-315DAE9FC1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985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CF27D-2B8A-4602-9622-BE00929D4B4C}" type="datetime1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B884A-564B-4E00-86CA-315DAE9FC1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080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3.xml"/><Relationship Id="rId7" Type="http://schemas.openxmlformats.org/officeDocument/2006/relationships/hyperlink" Target="http://www.google.com.tr/url?sa=i&amp;rct=j&amp;q=&amp;esrc=s&amp;source=images&amp;cd=&amp;cad=rja&amp;uact=8&amp;ved=0ahUKEwjHs8K4l4zMAhUFfxoKHUFuDkAQjRwIBw&amp;url=http://www.haberler.com/tsk-nin-gozbebegi-muharip-sinif-kadin-subayi-8235293-haberi/&amp;psig=AFQjCNED8IBRnooIMZyQ7vwxANd-Bc_Cnw&amp;ust=1460656096836210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om.tr/url?sa=i&amp;rct=j&amp;q=&amp;esrc=s&amp;source=images&amp;cd=&amp;cad=rja&amp;uact=8&amp;ved=0ahUKEwjtkN-fz47MAhXHuRQKHXqJAGUQjRwIBw&amp;url=http://www.miye.tsk.tr/tr/miye-hakkinda/deerlendirme&amp;psig=AFQjCNEilf2DG51_5CND2G0FF2l60RQjRg&amp;ust=146074013547414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ahUKEwi2n-yQ447MAhVFig8KHYAFBXQQjRwIBw&amp;url=http://tamrin.proboards.com/thread/2210/greetings-turkey&amp;bvm=bv.119408272,d.bGs&amp;psig=AFQjCNEHzNga7pvqV1vIzTiKiUwPaYkWoA&amp;ust=146074544856049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google.com.tr/url?sa=i&amp;rct=j&amp;q=&amp;esrc=s&amp;source=images&amp;cd=&amp;cad=rja&amp;uact=8&amp;ved=0ahUKEwilu9iRoIzMAhUFORQKHdo3DmsQjRwIBw&amp;url=http://www.kaptanhaber.com/haber/39656/deniz-harp-okullular-acik-deniz-egitimine-ugurlandi.html&amp;bvm=bv.119408272,d.bGs&amp;psig=AFQjCNHK0Rk5WH3IXCN6lZcfWYdyXEeXDw&amp;ust=146065875905993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hyperlink" Target="http://www.google.com.tr/url?sa=i&amp;rct=j&amp;q=&amp;esrc=s&amp;source=images&amp;cd=&amp;cad=rja&amp;uact=8&amp;ved=0ahUKEwjL37mnoYzMAhWB7RQKHQc9A2IQjRwIBw&amp;url=http://mostlikedtags.com/instagram/harbiyeli&amp;bvm=bv.119408272,d.bGs&amp;psig=AFQjCNEnsy9eCTP7vc9isPBkxt6ytrN6-g&amp;ust=146065909224547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google.com.tr/url?sa=i&amp;rct=j&amp;q=&amp;esrc=s&amp;source=images&amp;cd=&amp;cad=rja&amp;uact=8&amp;ved=0ahUKEwif0vfon4zMAhUHPxQKHcvkAm8QjRwIBw&amp;url=http://www.on5yirmi5.com/haber/egitim/egitim-guncel/17588/kara-harp-okulu-ogrenci-alacak.html&amp;bvm=bv.119408272,d.bGs&amp;psig=AFQjCNFtX6U4ImeyyKNynJ4M9Yj2Dk5rGw&amp;ust=1460658685573010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hyperlink" Target="http://www.google.com.tr/url?sa=i&amp;rct=j&amp;q=&amp;esrc=s&amp;source=images&amp;cd=&amp;cad=rja&amp;uact=8&amp;ved=0ahUKEwi1lpPSn4zMAhVDtxQKHbE4DPcQjRwIBw&amp;url=http://www.milliyet.com.tr/-sayimiz-az-oldugu-icin-cok-degerliyiz-/pazar/haberdetay/05.09.2010/1285145/default.htm&amp;bvm=bv.119408272,d.bGs&amp;psig=AFQjCNFxaaL39evucckHOS6AbD5PoNc1gg&amp;ust=146065855408481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08801"/>
            <a:ext cx="9144000" cy="2387600"/>
          </a:xfrm>
        </p:spPr>
        <p:txBody>
          <a:bodyPr>
            <a:normAutofit fontScale="90000"/>
          </a:bodyPr>
          <a:lstStyle/>
          <a:p>
            <a:pPr algn="r"/>
            <a:r>
              <a:rPr lang="tr-TR" b="1" dirty="0" smtClean="0">
                <a:solidFill>
                  <a:srgbClr val="FF0000"/>
                </a:solidFill>
              </a:rPr>
              <a:t>WOMEN IN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TURKISH ARMED FORCES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746" y="4566014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endParaRPr lang="tr-TR" dirty="0" smtClean="0"/>
          </a:p>
          <a:p>
            <a:pPr algn="l"/>
            <a:r>
              <a:rPr lang="tr-TR" dirty="0" smtClean="0"/>
              <a:t>Gizem SOMUNCU</a:t>
            </a:r>
          </a:p>
          <a:p>
            <a:pPr algn="l"/>
            <a:r>
              <a:rPr lang="tr-TR" dirty="0" smtClean="0"/>
              <a:t>CIV. SME</a:t>
            </a:r>
          </a:p>
          <a:p>
            <a:pPr algn="l"/>
            <a:r>
              <a:rPr lang="tr-TR" dirty="0" smtClean="0"/>
              <a:t>International Operations Specialist</a:t>
            </a:r>
          </a:p>
          <a:p>
            <a:pPr algn="l"/>
            <a:endParaRPr lang="tr-TR" dirty="0"/>
          </a:p>
        </p:txBody>
      </p:sp>
      <p:pic>
        <p:nvPicPr>
          <p:cNvPr id="4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0" y="666732"/>
            <a:ext cx="1084419" cy="1312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571" y="676068"/>
            <a:ext cx="1025951" cy="1294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22" y="632323"/>
            <a:ext cx="1393422" cy="139342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44" y="687959"/>
            <a:ext cx="1051116" cy="133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9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Some restrictions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57996"/>
            <a:ext cx="10426391" cy="2110755"/>
          </a:xfrm>
        </p:spPr>
        <p:txBody>
          <a:bodyPr/>
          <a:lstStyle/>
          <a:p>
            <a:pPr marL="0" indent="0">
              <a:buNone/>
            </a:pPr>
            <a:r>
              <a:rPr lang="tr-TR" sz="3200" b="1" dirty="0" smtClean="0"/>
              <a:t>No female personnel is employed in the following branches:</a:t>
            </a:r>
          </a:p>
          <a:p>
            <a:r>
              <a:rPr lang="tr-TR" dirty="0" smtClean="0"/>
              <a:t>Armour</a:t>
            </a:r>
          </a:p>
          <a:p>
            <a:r>
              <a:rPr lang="tr-TR" dirty="0" smtClean="0"/>
              <a:t>Infantry</a:t>
            </a:r>
          </a:p>
          <a:p>
            <a:r>
              <a:rPr lang="tr-TR" dirty="0" smtClean="0"/>
              <a:t>Submarine</a:t>
            </a:r>
            <a:endParaRPr lang="tr-T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48991" y="3806245"/>
            <a:ext cx="10515600" cy="676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884A-564B-4E00-86CA-315DAE9FC144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879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Career Development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0118"/>
            <a:ext cx="10515600" cy="4744771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Professional Improvement Program for the Female Military Personnel</a:t>
            </a:r>
          </a:p>
          <a:p>
            <a:pPr marL="0" indent="0">
              <a:buNone/>
            </a:pPr>
            <a:endParaRPr lang="tr-T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6137533"/>
              </p:ext>
            </p:extLst>
          </p:nvPr>
        </p:nvGraphicFramePr>
        <p:xfrm>
          <a:off x="838200" y="2469782"/>
          <a:ext cx="10266802" cy="435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884A-564B-4E00-86CA-315DAE9FC144}" type="slidenum">
              <a:rPr lang="tr-TR" smtClean="0"/>
              <a:t>11</a:t>
            </a:fld>
            <a:endParaRPr lang="tr-TR"/>
          </a:p>
        </p:txBody>
      </p:sp>
      <p:pic>
        <p:nvPicPr>
          <p:cNvPr id="6" name="Picture 6" descr="http://img.haberler.com/haber/293/tsk-nin-gozbebegi-muharip-sinif-kadin-subayi-8235293_1107_m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1" b="8856"/>
          <a:stretch/>
        </p:blipFill>
        <p:spPr bwMode="auto">
          <a:xfrm>
            <a:off x="8610600" y="60514"/>
            <a:ext cx="3581400" cy="1647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51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Main Policies &amp; Practices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3200" b="1" dirty="0" smtClean="0"/>
              <a:t>Both officers and NCOs can be posted in</a:t>
            </a:r>
          </a:p>
          <a:p>
            <a:r>
              <a:rPr lang="tr-TR" dirty="0" smtClean="0"/>
              <a:t>combat troops</a:t>
            </a:r>
          </a:p>
          <a:p>
            <a:r>
              <a:rPr lang="tr-TR" dirty="0" smtClean="0"/>
              <a:t>combat support troops</a:t>
            </a:r>
          </a:p>
          <a:p>
            <a:r>
              <a:rPr lang="tr-TR" dirty="0" smtClean="0"/>
              <a:t>combat service elements</a:t>
            </a:r>
          </a:p>
          <a:p>
            <a:r>
              <a:rPr lang="tr-TR" dirty="0" smtClean="0"/>
              <a:t>various HQ-level duties</a:t>
            </a:r>
          </a:p>
        </p:txBody>
      </p:sp>
      <p:pic>
        <p:nvPicPr>
          <p:cNvPr id="4" name="Picture 2" descr="C:\Users\GİZEM\Desktop\001 (7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141" y="421629"/>
            <a:ext cx="2855047" cy="18961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sk kadın aske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492" y="2578674"/>
            <a:ext cx="2956435" cy="1859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611" y="2578674"/>
            <a:ext cx="2870938" cy="1893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Resi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223" y="4699047"/>
            <a:ext cx="3030651" cy="2018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884A-564B-4E00-86CA-315DAE9FC144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095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Main Policies &amp; Practices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3200" b="1" dirty="0" smtClean="0"/>
              <a:t>They can also be employed in</a:t>
            </a:r>
          </a:p>
          <a:p>
            <a:r>
              <a:rPr lang="tr-TR" dirty="0" smtClean="0"/>
              <a:t>military schools,</a:t>
            </a:r>
          </a:p>
          <a:p>
            <a:r>
              <a:rPr lang="tr-TR" dirty="0" smtClean="0"/>
              <a:t>military hospitals,</a:t>
            </a:r>
          </a:p>
          <a:p>
            <a:r>
              <a:rPr lang="tr-TR" dirty="0" smtClean="0"/>
              <a:t>military training centres,</a:t>
            </a:r>
          </a:p>
          <a:p>
            <a:r>
              <a:rPr lang="tr-TR" dirty="0" smtClean="0"/>
              <a:t>recruitment units,</a:t>
            </a:r>
          </a:p>
          <a:p>
            <a:r>
              <a:rPr lang="tr-TR" dirty="0" smtClean="0"/>
              <a:t>military maintenance units</a:t>
            </a:r>
            <a:endParaRPr lang="tr-TR" dirty="0"/>
          </a:p>
        </p:txBody>
      </p:sp>
      <p:pic>
        <p:nvPicPr>
          <p:cNvPr id="4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44" y="365125"/>
            <a:ext cx="2949306" cy="2030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06" y="2700277"/>
            <a:ext cx="2949306" cy="17019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Resim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"/>
          <a:stretch/>
        </p:blipFill>
        <p:spPr>
          <a:xfrm>
            <a:off x="7319387" y="4706412"/>
            <a:ext cx="2966544" cy="18099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884A-564B-4E00-86CA-315DAE9FC144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71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Female personnel in TAF...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can enjoy the full rights that their male counterparts have,</a:t>
            </a:r>
          </a:p>
          <a:p>
            <a:r>
              <a:rPr lang="tr-TR" dirty="0" smtClean="0"/>
              <a:t>are given additional rights of leave of absence for pregnancy and maternity,</a:t>
            </a:r>
          </a:p>
          <a:p>
            <a:r>
              <a:rPr lang="tr-TR" dirty="0"/>
              <a:t>c</a:t>
            </a:r>
            <a:r>
              <a:rPr lang="tr-TR" dirty="0" smtClean="0"/>
              <a:t>an take unpaid leave for up to 4 years if their spouse is appointed to a permanent duty in a foreign country with the aim of protecting the unity of family.</a:t>
            </a:r>
            <a:endParaRPr lang="tr-T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171" y="4321816"/>
            <a:ext cx="3138052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884A-564B-4E00-86CA-315DAE9FC144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878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International Peacekeeping Operations &amp; NATO missions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In all </a:t>
            </a:r>
            <a:r>
              <a:rPr lang="en-US" dirty="0" smtClean="0"/>
              <a:t>International Peacekeeping Operations &amp; NATO missions</a:t>
            </a:r>
            <a:r>
              <a:rPr lang="tr-TR" dirty="0" smtClean="0"/>
              <a:t>, female personnel (e.g.: military officers and nurses) can be deployed along with their male counterparts, without any gender discrimination.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2" descr="C:\Users\GİZEM\Desktop\SAİ-MAİ\MİR ABBAS GIDA\DSC_209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25"/>
          <a:stretch/>
        </p:blipFill>
        <p:spPr bwMode="auto">
          <a:xfrm>
            <a:off x="1011815" y="3384932"/>
            <a:ext cx="5201697" cy="28769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GİZEM\Desktop\IMG_5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739" y="3384932"/>
            <a:ext cx="4288143" cy="2926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884A-564B-4E00-86CA-315DAE9FC144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387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Gender Perspective Training in TAF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68580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CIVIC Training for the Conscripts</a:t>
            </a:r>
            <a:r>
              <a:rPr lang="tr-TR" dirty="0" smtClean="0"/>
              <a:t> </a:t>
            </a:r>
            <a:r>
              <a:rPr lang="en-US" dirty="0" smtClean="0"/>
              <a:t>(</a:t>
            </a:r>
            <a:r>
              <a:rPr lang="tr-TR" dirty="0" smtClean="0"/>
              <a:t>s</a:t>
            </a:r>
            <a:r>
              <a:rPr lang="en-US" dirty="0" err="1" smtClean="0"/>
              <a:t>upported</a:t>
            </a:r>
            <a:r>
              <a:rPr lang="en-US" dirty="0" smtClean="0"/>
              <a:t> by EU)</a:t>
            </a:r>
            <a:r>
              <a:rPr lang="tr-TR" dirty="0" smtClean="0"/>
              <a:t> a</a:t>
            </a:r>
            <a:r>
              <a:rPr lang="en-US" dirty="0" err="1" smtClean="0"/>
              <a:t>ims</a:t>
            </a:r>
            <a:r>
              <a:rPr lang="en-US" dirty="0" smtClean="0"/>
              <a:t> to provide content and materials prepared in a video-supported training format to conscripts on </a:t>
            </a:r>
          </a:p>
          <a:p>
            <a:r>
              <a:rPr lang="en-US" dirty="0" smtClean="0"/>
              <a:t>legal empowerment</a:t>
            </a:r>
          </a:p>
          <a:p>
            <a:r>
              <a:rPr lang="en-US" dirty="0" smtClean="0"/>
              <a:t>fundamental human rights</a:t>
            </a:r>
          </a:p>
          <a:p>
            <a:r>
              <a:rPr lang="en-US" dirty="0" smtClean="0"/>
              <a:t>women’s rights and gender equality </a:t>
            </a:r>
          </a:p>
          <a:p>
            <a:r>
              <a:rPr lang="en-US" dirty="0" smtClean="0"/>
              <a:t>children’s rights</a:t>
            </a:r>
          </a:p>
          <a:p>
            <a:endParaRPr lang="tr-TR" dirty="0"/>
          </a:p>
        </p:txBody>
      </p:sp>
      <p:sp>
        <p:nvSpPr>
          <p:cNvPr id="4" name="Metin kutusu 7"/>
          <p:cNvSpPr txBox="1"/>
          <p:nvPr/>
        </p:nvSpPr>
        <p:spPr>
          <a:xfrm>
            <a:off x="5254020" y="5422387"/>
            <a:ext cx="6099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details, you can watch the video of this</a:t>
            </a: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with English subtitles: </a:t>
            </a:r>
          </a:p>
          <a:p>
            <a:pPr algn="just"/>
            <a:r>
              <a:rPr lang="tr-T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«MIYE Projesi Tanıtım Filmi» </a:t>
            </a:r>
          </a:p>
          <a:p>
            <a:pPr algn="just"/>
            <a:endParaRPr lang="tr-T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://www.youtube.com/watch?v=DhjXYIsGkEo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926" y="2784775"/>
            <a:ext cx="2817131" cy="2251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884A-564B-4E00-86CA-315DAE9FC144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133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Gender Perspective Training in TAF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65016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The contents of the training for the conscripts include: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en-US" dirty="0" smtClean="0"/>
              <a:t>TOPIC-1: Women and Education</a:t>
            </a:r>
          </a:p>
          <a:p>
            <a:pPr marL="0" indent="0">
              <a:buNone/>
            </a:pPr>
            <a:r>
              <a:rPr lang="en-US" dirty="0" smtClean="0"/>
              <a:t>TOPIC-2: Women and Economic Life</a:t>
            </a:r>
          </a:p>
          <a:p>
            <a:pPr marL="0" indent="0">
              <a:buNone/>
            </a:pPr>
            <a:r>
              <a:rPr lang="en-US" dirty="0" smtClean="0"/>
              <a:t>TOPIC-3: Women and Legal Equality</a:t>
            </a:r>
          </a:p>
          <a:p>
            <a:pPr marL="0" indent="0">
              <a:buNone/>
            </a:pPr>
            <a:r>
              <a:rPr lang="en-US" dirty="0" smtClean="0"/>
              <a:t>TOPIC-4: Violence against Women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Rectangle 3"/>
          <p:cNvSpPr/>
          <p:nvPr/>
        </p:nvSpPr>
        <p:spPr>
          <a:xfrm>
            <a:off x="762000" y="5560377"/>
            <a:ext cx="1066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u="sng" dirty="0" smtClean="0">
                <a:latin typeface="+mj-lt"/>
                <a:cs typeface="Times New Roman" panose="02020603050405020304" pitchFamily="18" charset="0"/>
              </a:rPr>
              <a:t>The project aims to </a:t>
            </a:r>
            <a:r>
              <a:rPr lang="en-US" sz="2000" b="1" u="sng" dirty="0" smtClean="0">
                <a:latin typeface="+mj-lt"/>
                <a:cs typeface="Times New Roman" panose="02020603050405020304" pitchFamily="18" charset="0"/>
              </a:rPr>
              <a:t>help </a:t>
            </a:r>
            <a:r>
              <a:rPr lang="tr-TR" sz="2000" b="1" u="sng" dirty="0" smtClean="0">
                <a:latin typeface="+mj-lt"/>
                <a:cs typeface="Times New Roman" panose="02020603050405020304" pitchFamily="18" charset="0"/>
              </a:rPr>
              <a:t>conscripts</a:t>
            </a:r>
            <a:r>
              <a:rPr lang="en-US" sz="2000" b="1" u="sng" dirty="0" smtClean="0">
                <a:latin typeface="+mj-lt"/>
                <a:cs typeface="Times New Roman" panose="02020603050405020304" pitchFamily="18" charset="0"/>
              </a:rPr>
              <a:t> become responsible and sensitive individuals of the society</a:t>
            </a:r>
            <a:r>
              <a:rPr lang="tr-TR" sz="2000" b="1" u="sng" dirty="0" smtClean="0">
                <a:latin typeface="+mj-lt"/>
                <a:cs typeface="Times New Roman" panose="02020603050405020304" pitchFamily="18" charset="0"/>
              </a:rPr>
              <a:t> through this training.</a:t>
            </a:r>
            <a:endParaRPr lang="tr-TR" sz="2000" b="1" u="sng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884A-564B-4E00-86CA-315DAE9FC144}" type="slidenum">
              <a:rPr lang="tr-TR" smtClean="0"/>
              <a:t>17</a:t>
            </a:fld>
            <a:endParaRPr lang="tr-TR"/>
          </a:p>
        </p:txBody>
      </p:sp>
      <p:pic>
        <p:nvPicPr>
          <p:cNvPr id="6" name="Picture 2" descr="http://www.miye.tsk.tr/userfiles/11(400x600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08" y="2584512"/>
            <a:ext cx="3800492" cy="25709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06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Gender Perspective Training in TAF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dirty="0" smtClean="0"/>
              <a:t>There is also an ongoing project of «Gender Advisor» in Peacekeeping Missions.</a:t>
            </a:r>
          </a:p>
          <a:p>
            <a:r>
              <a:rPr lang="en-US" sz="2000" dirty="0" smtClean="0"/>
              <a:t>Since January 2015</a:t>
            </a:r>
            <a:r>
              <a:rPr lang="tr-TR" sz="2000" dirty="0" smtClean="0"/>
              <a:t>,</a:t>
            </a:r>
            <a:r>
              <a:rPr lang="en-US" sz="2000" dirty="0" smtClean="0"/>
              <a:t> there is a full-time Turkish GENAD in RSM Kabul/Afghanistan</a:t>
            </a:r>
            <a:r>
              <a:rPr lang="tr-TR" sz="2000" dirty="0" smtClean="0"/>
              <a:t>.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1800" b="1" dirty="0" smtClean="0"/>
              <a:t>Topics addressed by GENADs:</a:t>
            </a:r>
          </a:p>
          <a:p>
            <a:r>
              <a:rPr lang="en-US" sz="1600" dirty="0" smtClean="0"/>
              <a:t>Logistical activities as </a:t>
            </a:r>
            <a:r>
              <a:rPr lang="tr-TR" sz="1600" dirty="0" smtClean="0"/>
              <a:t>to obtaining </a:t>
            </a:r>
            <a:r>
              <a:rPr lang="en-US" sz="1600" dirty="0" smtClean="0"/>
              <a:t>proper facilities and equipment,</a:t>
            </a:r>
          </a:p>
          <a:p>
            <a:r>
              <a:rPr lang="en-US" sz="1600" dirty="0" smtClean="0"/>
              <a:t>Positions,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sz="1600" dirty="0" smtClean="0"/>
              <a:t>Recruitment and training</a:t>
            </a:r>
            <a:r>
              <a:rPr lang="tr-TR" sz="1600" dirty="0" smtClean="0"/>
              <a:t>.</a:t>
            </a:r>
            <a:r>
              <a:rPr lang="en-US" sz="1000" b="1" u="sng" dirty="0">
                <a:solidFill>
                  <a:prstClr val="black"/>
                </a:solidFill>
                <a:cs typeface="Times New Roman" panose="02020603050405020304" pitchFamily="18" charset="0"/>
              </a:rPr>
              <a:t> Operations Planning </a:t>
            </a:r>
            <a:r>
              <a:rPr lang="en-US" sz="1000" b="1" u="sng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Process</a:t>
            </a:r>
            <a:endParaRPr lang="tr-TR" sz="1000" b="1" u="sng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r>
              <a:rPr lang="en-US" sz="1600" dirty="0"/>
              <a:t>Gender Analysis</a:t>
            </a:r>
          </a:p>
          <a:p>
            <a:pPr marL="228600" lvl="1">
              <a:spcBef>
                <a:spcPts val="1000"/>
              </a:spcBef>
            </a:pPr>
            <a:r>
              <a:rPr lang="en-US" sz="1600" dirty="0"/>
              <a:t>Factor Analysis</a:t>
            </a:r>
          </a:p>
          <a:p>
            <a:pPr marL="228600" lvl="1">
              <a:spcBef>
                <a:spcPts val="1000"/>
              </a:spcBef>
            </a:pPr>
            <a:r>
              <a:rPr lang="en-US" sz="1600" dirty="0"/>
              <a:t>Operational Risk Evaluation</a:t>
            </a:r>
          </a:p>
          <a:p>
            <a:pPr marL="228600" lvl="1">
              <a:spcBef>
                <a:spcPts val="1000"/>
              </a:spcBef>
            </a:pPr>
            <a:r>
              <a:rPr lang="en-US" sz="1600" dirty="0"/>
              <a:t>Rules of Engagement</a:t>
            </a:r>
          </a:p>
          <a:p>
            <a:pPr marL="228600" lvl="1">
              <a:spcBef>
                <a:spcPts val="1000"/>
              </a:spcBef>
            </a:pPr>
            <a:r>
              <a:rPr lang="en-US" sz="1600" dirty="0"/>
              <a:t>Commander’s Critical Information Requirements </a:t>
            </a:r>
          </a:p>
          <a:p>
            <a:pPr marL="228600" lvl="1">
              <a:spcBef>
                <a:spcPts val="1000"/>
              </a:spcBef>
            </a:pPr>
            <a:r>
              <a:rPr lang="en-US" sz="1600" dirty="0"/>
              <a:t>Standards of Behavior, Code of Conduct</a:t>
            </a:r>
          </a:p>
          <a:p>
            <a:pPr marL="228600" lvl="1">
              <a:spcBef>
                <a:spcPts val="1000"/>
              </a:spcBef>
            </a:pPr>
            <a:r>
              <a:rPr lang="en-US" sz="1600" dirty="0"/>
              <a:t>Initial Force/Capability Requirements</a:t>
            </a:r>
          </a:p>
          <a:p>
            <a:pPr marL="228600" lvl="1">
              <a:spcBef>
                <a:spcPts val="1000"/>
              </a:spcBef>
            </a:pPr>
            <a:r>
              <a:rPr lang="en-US" sz="1600" dirty="0"/>
              <a:t>Operational Design and Assessment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tr-T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884A-564B-4E00-86CA-315DAE9FC144}" type="slidenum">
              <a:rPr lang="tr-TR" smtClean="0"/>
              <a:t>18</a:t>
            </a:fld>
            <a:endParaRPr lang="tr-TR"/>
          </a:p>
        </p:txBody>
      </p:sp>
      <p:pic>
        <p:nvPicPr>
          <p:cNvPr id="5" name="Picture 5" descr="C:\Users\GİZEM\Desktop\SAİ-MAİ\MİR ABBAS GIDA\DSC_2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221" y="166625"/>
            <a:ext cx="2593609" cy="1722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55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Gender Advisors on Duty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:\Users\GİZEM\Desktop\IMG_5563 (1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" t="25938" r="17737" b="15586"/>
          <a:stretch/>
        </p:blipFill>
        <p:spPr bwMode="auto">
          <a:xfrm>
            <a:off x="1814837" y="1517153"/>
            <a:ext cx="4227696" cy="2404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GİZEM\Desktop\IMG_55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578" y="1517153"/>
            <a:ext cx="3283301" cy="2330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83" y="4196665"/>
            <a:ext cx="3270279" cy="2284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 descr="C:\Users\Sony\Desktop\SAİ-MAİ\fotolar\14.02.2015 - ANCOP BAYANLARLA DANIŞMA\DSC_12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793" y="4107516"/>
            <a:ext cx="4296828" cy="2238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884A-564B-4E00-86CA-315DAE9FC144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585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2412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AGENDA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12693"/>
            <a:ext cx="10515600" cy="3764269"/>
          </a:xfrm>
        </p:spPr>
        <p:txBody>
          <a:bodyPr/>
          <a:lstStyle/>
          <a:p>
            <a:r>
              <a:rPr lang="tr-TR" dirty="0" smtClean="0"/>
              <a:t>Recruitment &amp; employment</a:t>
            </a:r>
          </a:p>
          <a:p>
            <a:r>
              <a:rPr lang="tr-TR" dirty="0" smtClean="0"/>
              <a:t>Career development opportunities</a:t>
            </a:r>
          </a:p>
          <a:p>
            <a:r>
              <a:rPr lang="tr-TR" dirty="0" smtClean="0"/>
              <a:t>Main policies &amp; practices regarding the female personnel</a:t>
            </a:r>
          </a:p>
          <a:p>
            <a:r>
              <a:rPr lang="tr-TR" dirty="0" smtClean="0"/>
              <a:t>International Peacekeeping Operations &amp; NATO missions</a:t>
            </a:r>
          </a:p>
          <a:p>
            <a:r>
              <a:rPr lang="tr-TR" dirty="0" smtClean="0"/>
              <a:t>Gender Perspective in Turkish Armed Forces (TAF)</a:t>
            </a:r>
            <a:endParaRPr lang="tr-TR" dirty="0"/>
          </a:p>
        </p:txBody>
      </p:sp>
      <p:pic>
        <p:nvPicPr>
          <p:cNvPr id="4" name="Picture 2" descr="C:\Users\GİZEM\Desktop\ALI_2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50" y="552412"/>
            <a:ext cx="3847231" cy="25688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884A-564B-4E00-86CA-315DAE9FC14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310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Gender Perspective Training in TAF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Gender awareness training for deployed personnel in peacekeeping operations</a:t>
            </a:r>
          </a:p>
          <a:p>
            <a:r>
              <a:rPr lang="tr-TR" dirty="0" smtClean="0"/>
              <a:t>Gender awareness workshops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20600" t="27251" r="21029" b="28684"/>
          <a:stretch/>
        </p:blipFill>
        <p:spPr bwMode="auto">
          <a:xfrm>
            <a:off x="3745661" y="3472020"/>
            <a:ext cx="4478830" cy="2704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884A-564B-4E00-86CA-315DAE9FC144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41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CONCLUSION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GOALS</a:t>
            </a:r>
          </a:p>
          <a:p>
            <a:r>
              <a:rPr lang="en-US" u="sng" dirty="0" smtClean="0"/>
              <a:t>Improving the employment </a:t>
            </a:r>
            <a:r>
              <a:rPr lang="en-US" dirty="0" smtClean="0"/>
              <a:t>of the qualified female officers and NCOs</a:t>
            </a:r>
            <a:r>
              <a:rPr lang="tr-TR" dirty="0" smtClean="0"/>
              <a:t>,</a:t>
            </a:r>
            <a:endParaRPr lang="en-US" dirty="0" smtClean="0"/>
          </a:p>
          <a:p>
            <a:r>
              <a:rPr lang="tr-TR" dirty="0" smtClean="0"/>
              <a:t>Having </a:t>
            </a:r>
            <a:r>
              <a:rPr lang="tr-TR" u="sng" dirty="0" smtClean="0"/>
              <a:t>more female personnel </a:t>
            </a:r>
            <a:r>
              <a:rPr lang="en-US" u="sng" dirty="0" smtClean="0"/>
              <a:t>in all the task fields</a:t>
            </a:r>
            <a:r>
              <a:rPr lang="tr-TR" dirty="0" smtClean="0"/>
              <a:t>,</a:t>
            </a:r>
            <a:r>
              <a:rPr lang="en-US" dirty="0" smtClean="0"/>
              <a:t> including the combat offices</a:t>
            </a:r>
            <a:r>
              <a:rPr lang="tr-TR" dirty="0" smtClean="0"/>
              <a:t>, </a:t>
            </a:r>
            <a:r>
              <a:rPr lang="en-US" dirty="0" smtClean="0"/>
              <a:t>without any gender discrimination</a:t>
            </a:r>
            <a:r>
              <a:rPr lang="tr-TR" dirty="0" smtClean="0"/>
              <a:t>,</a:t>
            </a:r>
            <a:endParaRPr lang="en-US" dirty="0" smtClean="0"/>
          </a:p>
          <a:p>
            <a:r>
              <a:rPr lang="tr-TR" u="sng" dirty="0" smtClean="0"/>
              <a:t>Sustaining h</a:t>
            </a:r>
            <a:r>
              <a:rPr lang="en-US" u="sng" dirty="0" err="1" smtClean="0"/>
              <a:t>armony</a:t>
            </a:r>
            <a:r>
              <a:rPr lang="en-US" u="sng" dirty="0" smtClean="0"/>
              <a:t> </a:t>
            </a:r>
            <a:r>
              <a:rPr lang="en-US" dirty="0" smtClean="0"/>
              <a:t>among female and male officers and NCOs</a:t>
            </a:r>
            <a:r>
              <a:rPr lang="tr-TR" dirty="0" smtClean="0"/>
              <a:t>,</a:t>
            </a:r>
            <a:endParaRPr lang="en-US" dirty="0" smtClean="0"/>
          </a:p>
          <a:p>
            <a:r>
              <a:rPr lang="tr-TR" dirty="0" smtClean="0"/>
              <a:t>Having m</a:t>
            </a:r>
            <a:r>
              <a:rPr lang="en-US" dirty="0" smtClean="0"/>
              <a:t>ore female personnel </a:t>
            </a:r>
            <a:r>
              <a:rPr lang="en-US" u="sng" dirty="0" smtClean="0"/>
              <a:t>in senior positions</a:t>
            </a:r>
            <a:r>
              <a:rPr lang="tr-TR" dirty="0" smtClean="0"/>
              <a:t>,</a:t>
            </a:r>
            <a:endParaRPr lang="en-US" dirty="0" smtClean="0"/>
          </a:p>
          <a:p>
            <a:r>
              <a:rPr lang="en-US" u="sng" dirty="0" err="1" smtClean="0"/>
              <a:t>Increas</a:t>
            </a:r>
            <a:r>
              <a:rPr lang="tr-TR" u="sng" dirty="0" smtClean="0"/>
              <a:t>ing</a:t>
            </a:r>
            <a:r>
              <a:rPr lang="en-US" u="sng" dirty="0" smtClean="0"/>
              <a:t> awareness </a:t>
            </a:r>
            <a:r>
              <a:rPr lang="tr-TR" dirty="0" smtClean="0"/>
              <a:t>on </a:t>
            </a:r>
            <a:r>
              <a:rPr lang="en-US" dirty="0" smtClean="0"/>
              <a:t>gender </a:t>
            </a:r>
            <a:r>
              <a:rPr lang="tr-TR" dirty="0" smtClean="0"/>
              <a:t>issues,</a:t>
            </a:r>
            <a:endParaRPr lang="en-US" dirty="0" smtClean="0"/>
          </a:p>
          <a:p>
            <a:r>
              <a:rPr lang="tr-TR" dirty="0" smtClean="0"/>
              <a:t>Having «</a:t>
            </a:r>
            <a:r>
              <a:rPr lang="en-US" u="sng" dirty="0" smtClean="0"/>
              <a:t>Gender Advisor</a:t>
            </a:r>
            <a:r>
              <a:rPr lang="tr-TR" u="sng" dirty="0" smtClean="0"/>
              <a:t>»</a:t>
            </a:r>
            <a:r>
              <a:rPr lang="en-US" u="sng" dirty="0" smtClean="0"/>
              <a:t> </a:t>
            </a:r>
            <a:r>
              <a:rPr lang="tr-TR" dirty="0" smtClean="0"/>
              <a:t>p</a:t>
            </a:r>
            <a:r>
              <a:rPr lang="en-US" dirty="0" err="1" smtClean="0"/>
              <a:t>ositions</a:t>
            </a:r>
            <a:r>
              <a:rPr lang="en-US" dirty="0" smtClean="0"/>
              <a:t> </a:t>
            </a:r>
            <a:r>
              <a:rPr lang="tr-TR" dirty="0" smtClean="0"/>
              <a:t>in </a:t>
            </a:r>
            <a:r>
              <a:rPr lang="en-US" dirty="0" smtClean="0"/>
              <a:t>every HQ</a:t>
            </a:r>
            <a:r>
              <a:rPr lang="tr-TR" dirty="0" smtClean="0"/>
              <a:t>.</a:t>
            </a:r>
            <a:endParaRPr lang="en-US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884A-564B-4E00-86CA-315DAE9FC144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11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3.bp.blogspot.com/-Fwgd5F0Hn20/UGNKbqXaP_I/AAAAAAAAA9E/mg3cDm7TwbU/s1600/ataturk+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58" y="7938"/>
            <a:ext cx="9144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884A-564B-4E00-86CA-315DAE9FC144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76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İZEM\Desktop\N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938"/>
            <a:ext cx="9180512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Women quotes from Mustafa Kemal Atatürk ile ilgili görsel sonucu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equality of women quotes from Mustafa Kemal Atatürk ile ilgili görsel sonucu"/>
          <p:cNvSpPr>
            <a:spLocks noChangeAspect="1" noChangeArrowheads="1"/>
          </p:cNvSpPr>
          <p:nvPr/>
        </p:nvSpPr>
        <p:spPr bwMode="auto">
          <a:xfrm>
            <a:off x="1676400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531046" y="-819472"/>
            <a:ext cx="910858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tr-TR" sz="4400" b="1" dirty="0">
              <a:solidFill>
                <a:srgbClr val="FF0000"/>
              </a:solidFill>
            </a:endParaRPr>
          </a:p>
          <a:p>
            <a:pPr algn="ctr"/>
            <a:r>
              <a:rPr lang="tr-TR" sz="4800" b="1" dirty="0">
                <a:solidFill>
                  <a:srgbClr val="FF0000"/>
                </a:solidFill>
              </a:rPr>
              <a:t>THANK YOU FOR YOUR ATTENTION</a:t>
            </a:r>
          </a:p>
          <a:p>
            <a:pPr algn="ctr"/>
            <a:r>
              <a:rPr lang="tr-TR" sz="7200" b="1" dirty="0">
                <a:solidFill>
                  <a:srgbClr val="FF0000"/>
                </a:solidFill>
              </a:rPr>
              <a:t>Q/A</a:t>
            </a:r>
          </a:p>
          <a:p>
            <a:pPr algn="ctr"/>
            <a:endParaRPr lang="tr-TR" sz="2300" b="1" dirty="0">
              <a:solidFill>
                <a:srgbClr val="FF0000"/>
              </a:solidFill>
            </a:endParaRPr>
          </a:p>
          <a:p>
            <a:pPr algn="ctr"/>
            <a:endParaRPr lang="tr-TR" sz="2300" b="1" dirty="0">
              <a:solidFill>
                <a:srgbClr val="FF0000"/>
              </a:solidFill>
            </a:endParaRPr>
          </a:p>
          <a:p>
            <a:pPr algn="ctr"/>
            <a:endParaRPr lang="tr-TR" sz="2300" b="1" dirty="0">
              <a:solidFill>
                <a:srgbClr val="FF0000"/>
              </a:solidFill>
            </a:endParaRPr>
          </a:p>
          <a:p>
            <a:pPr algn="ctr"/>
            <a:endParaRPr lang="tr-TR" sz="2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9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Recruitment &amp; Employment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In TAF, types of service differ for men and women.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A) </a:t>
            </a:r>
            <a:r>
              <a:rPr lang="tr-TR" u="sng" dirty="0" smtClean="0"/>
              <a:t>Obligatory military service</a:t>
            </a:r>
            <a:r>
              <a:rPr lang="tr-TR" dirty="0" smtClean="0"/>
              <a:t>: Only for male citizens who are 20 and above.</a:t>
            </a:r>
          </a:p>
          <a:p>
            <a:pPr marL="0" indent="0">
              <a:buNone/>
            </a:pPr>
            <a:r>
              <a:rPr lang="tr-TR" dirty="0" smtClean="0"/>
              <a:t>B) </a:t>
            </a:r>
            <a:r>
              <a:rPr lang="tr-TR" u="sng" dirty="0" smtClean="0"/>
              <a:t>Employment as military personnel</a:t>
            </a:r>
            <a:r>
              <a:rPr lang="tr-TR" dirty="0" smtClean="0"/>
              <a:t>: The same standards apply for both male and female citizens. This is a professionally-based service, unlike Type A, which recruits male civilians for basic training for a limited time only.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Picture 4" descr="kadın subayla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263" y="455434"/>
            <a:ext cx="2124108" cy="2265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884A-564B-4E00-86CA-315DAE9FC144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37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Historical Roots of Female Recruitment in TAF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451"/>
            <a:ext cx="10515600" cy="2517755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1955 – first female cadets in each of the war colleges</a:t>
            </a:r>
          </a:p>
          <a:p>
            <a:r>
              <a:rPr lang="tr-TR" dirty="0" smtClean="0"/>
              <a:t>1957 – first female jet pilot graduated</a:t>
            </a:r>
          </a:p>
          <a:p>
            <a:r>
              <a:rPr lang="tr-TR" dirty="0" smtClean="0"/>
              <a:t>1959 – first female graduates of the Naval War College</a:t>
            </a:r>
          </a:p>
          <a:p>
            <a:r>
              <a:rPr lang="tr-TR" dirty="0" smtClean="0"/>
              <a:t>1955 – 1960 – 24 female cadets in Air Force War Colleges</a:t>
            </a:r>
          </a:p>
          <a:p>
            <a:r>
              <a:rPr lang="tr-TR" dirty="0" smtClean="0"/>
              <a:t>1992 – female recruitment started again / most are colonels now</a:t>
            </a:r>
          </a:p>
          <a:p>
            <a:endParaRPr lang="tr-TR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" t="44600" r="74467" b="14541"/>
          <a:stretch/>
        </p:blipFill>
        <p:spPr bwMode="auto">
          <a:xfrm>
            <a:off x="10140235" y="1248508"/>
            <a:ext cx="1565880" cy="21249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3" t="24200" r="63071" b="45114"/>
          <a:stretch/>
        </p:blipFill>
        <p:spPr bwMode="auto">
          <a:xfrm>
            <a:off x="485885" y="4177301"/>
            <a:ext cx="3202399" cy="21152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6" t="39542" r="9393" b="36942"/>
          <a:stretch/>
        </p:blipFill>
        <p:spPr bwMode="auto">
          <a:xfrm>
            <a:off x="3887523" y="4204564"/>
            <a:ext cx="3579973" cy="21055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884A-564B-4E00-86CA-315DAE9FC144}" type="slidenum">
              <a:rPr lang="tr-TR" smtClean="0"/>
              <a:t>4</a:t>
            </a:fld>
            <a:endParaRPr lang="tr-TR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8" t="29857" r="27929" b="41582"/>
          <a:stretch/>
        </p:blipFill>
        <p:spPr bwMode="auto">
          <a:xfrm>
            <a:off x="7611606" y="4204564"/>
            <a:ext cx="4411061" cy="2137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66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5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75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Types of employment in TAF</a:t>
            </a:r>
            <a:endParaRPr lang="tr-TR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938883"/>
              </p:ext>
            </p:extLst>
          </p:nvPr>
        </p:nvGraphicFramePr>
        <p:xfrm>
          <a:off x="838200" y="154746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967" y="1547468"/>
            <a:ext cx="2567833" cy="16151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884A-564B-4E00-86CA-315DAE9FC144}" type="slidenum">
              <a:rPr lang="tr-TR" smtClean="0"/>
              <a:t>5</a:t>
            </a:fld>
            <a:endParaRPr lang="tr-TR"/>
          </a:p>
        </p:txBody>
      </p:sp>
      <p:pic>
        <p:nvPicPr>
          <p:cNvPr id="9" name="Picture 4" descr="kadın ve erkek subaylar ile ilgili görsel sonuc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71" y="1547468"/>
            <a:ext cx="2962275" cy="15430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57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Sources of employment</a:t>
            </a:r>
            <a:endParaRPr lang="tr-TR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5930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884A-564B-4E00-86CA-315DAE9FC144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80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Classification system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3600" dirty="0" smtClean="0"/>
              <a:t>Allows the personnel to be distributed to relevant branches, depending on </a:t>
            </a:r>
          </a:p>
          <a:p>
            <a:r>
              <a:rPr lang="tr-TR" dirty="0" smtClean="0"/>
              <a:t>their area of </a:t>
            </a:r>
            <a:r>
              <a:rPr lang="tr-TR" u="sng" dirty="0" smtClean="0"/>
              <a:t>expertise and previous employment experiences</a:t>
            </a:r>
            <a:r>
              <a:rPr lang="tr-TR" dirty="0" smtClean="0"/>
              <a:t>,</a:t>
            </a:r>
          </a:p>
          <a:p>
            <a:r>
              <a:rPr lang="tr-TR" dirty="0" smtClean="0"/>
              <a:t>their </a:t>
            </a:r>
            <a:r>
              <a:rPr lang="tr-TR" u="sng" dirty="0" smtClean="0"/>
              <a:t>individual preferences</a:t>
            </a:r>
            <a:r>
              <a:rPr lang="tr-TR" dirty="0" smtClean="0"/>
              <a:t>,</a:t>
            </a:r>
          </a:p>
          <a:p>
            <a:r>
              <a:rPr lang="tr-TR" dirty="0" smtClean="0"/>
              <a:t>their </a:t>
            </a:r>
            <a:r>
              <a:rPr lang="tr-TR" u="sng" dirty="0" smtClean="0"/>
              <a:t>physical and intellectual capabilities, skills and talents, education levels, interests, and personal profiles</a:t>
            </a:r>
            <a:r>
              <a:rPr lang="tr-TR" dirty="0" smtClean="0"/>
              <a:t>,</a:t>
            </a:r>
          </a:p>
          <a:p>
            <a:pPr marL="0" indent="0">
              <a:buNone/>
            </a:pPr>
            <a:r>
              <a:rPr lang="tr-TR" b="1" dirty="0" smtClean="0"/>
              <a:t>AND</a:t>
            </a:r>
          </a:p>
          <a:p>
            <a:r>
              <a:rPr lang="tr-TR" dirty="0" smtClean="0"/>
              <a:t>the </a:t>
            </a:r>
            <a:r>
              <a:rPr lang="tr-TR" dirty="0" err="1" smtClean="0"/>
              <a:t>personnel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u="sng" dirty="0" err="1" smtClean="0"/>
              <a:t>needs</a:t>
            </a:r>
            <a:r>
              <a:rPr lang="tr-TR" u="sng" dirty="0" smtClean="0"/>
              <a:t> of the institution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884A-564B-4E00-86CA-315DAE9FC144}" type="slidenum">
              <a:rPr lang="tr-TR" smtClean="0"/>
              <a:t>7</a:t>
            </a:fld>
            <a:endParaRPr lang="tr-TR"/>
          </a:p>
        </p:txBody>
      </p:sp>
      <p:pic>
        <p:nvPicPr>
          <p:cNvPr id="6" name="Picture 12" descr="kadın subay fiziksel yeterlilik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787" y="4594516"/>
            <a:ext cx="2722086" cy="20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kadın subay fiziksel yeterlilik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697" y="0"/>
            <a:ext cx="2940011" cy="195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kaptanhaber.com/userfiles/images/denizharp%20(1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71" y="4609240"/>
            <a:ext cx="3064000" cy="2042667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70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Training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For officers and NCOs,</a:t>
            </a:r>
          </a:p>
          <a:p>
            <a:pPr marL="0" indent="0">
              <a:buNone/>
            </a:pPr>
            <a:r>
              <a:rPr lang="tr-TR" dirty="0" smtClean="0"/>
              <a:t>Military academies and schools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b="1" dirty="0" smtClean="0"/>
              <a:t>For civilians,</a:t>
            </a:r>
          </a:p>
          <a:p>
            <a:pPr marL="0" indent="0">
              <a:buNone/>
            </a:pPr>
            <a:r>
              <a:rPr lang="tr-TR" dirty="0" smtClean="0"/>
              <a:t>Basic institutional courses</a:t>
            </a:r>
            <a:endParaRPr lang="tr-TR" dirty="0"/>
          </a:p>
        </p:txBody>
      </p:sp>
      <p:pic>
        <p:nvPicPr>
          <p:cNvPr id="4" name="Picture 8" descr="https://scontent.cdninstagram.com/t51.2885-15/s320x320/e35/12523519_1548567638794097_144789821_n.jpg?ig_cache_key=MTE2NTc5NTUyNDEzMjAwOTAxMA%3D%3D.2.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541" y="775197"/>
            <a:ext cx="2936666" cy="29366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GİZEM\Desktop\3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34" y="4155515"/>
            <a:ext cx="3032173" cy="2021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.on5yirmi5.com/image/2010/04/26/4929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807" y="3268213"/>
            <a:ext cx="3613617" cy="202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GİZEM\Desktop\brüksel foto\FB_IMG_145708654546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0" r="16447" b="16560"/>
          <a:stretch/>
        </p:blipFill>
        <p:spPr bwMode="auto">
          <a:xfrm>
            <a:off x="8626207" y="605262"/>
            <a:ext cx="1817785" cy="2170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884A-564B-4E00-86CA-315DAE9FC144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92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Employment Chain of Female Personnel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" name="Picture 8" descr="http://i.milliyet.com.tr/YeniAnaResim/2010/09/04/-sayimiz-az-oldugu-icin-cok-degerliyiz--810699.Jpe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92137"/>
            <a:ext cx="5022319" cy="2398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 descr="C:\Users\GİZEM\Desktop\001 (2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00" y="1592137"/>
            <a:ext cx="2834400" cy="2398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TSK da eğitimde kadın asker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895" y="4178100"/>
            <a:ext cx="2847975" cy="1609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eniz kuvvetleri kadın subay ile ilgili g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727" y="4164282"/>
            <a:ext cx="2214258" cy="1637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681" y="1570803"/>
            <a:ext cx="2628900" cy="2420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TSK da eğitimde kadın asker ile ilgili görsel sonuc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842" y="4215664"/>
            <a:ext cx="2943225" cy="1552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884A-564B-4E00-86CA-315DAE9FC144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614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839</Words>
  <Application>Microsoft Office PowerPoint</Application>
  <PresentationFormat>Custom</PresentationFormat>
  <Paragraphs>168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WOMEN IN  TURKISH ARMED FORCES</vt:lpstr>
      <vt:lpstr>AGENDA</vt:lpstr>
      <vt:lpstr>Recruitment &amp; Employment</vt:lpstr>
      <vt:lpstr>Historical Roots of Female Recruitment in TAF</vt:lpstr>
      <vt:lpstr>Types of employment in TAF</vt:lpstr>
      <vt:lpstr>Sources of employment</vt:lpstr>
      <vt:lpstr>Classification system</vt:lpstr>
      <vt:lpstr>Training</vt:lpstr>
      <vt:lpstr>Employment Chain of Female Personnel</vt:lpstr>
      <vt:lpstr>Some restrictions</vt:lpstr>
      <vt:lpstr>Career Development </vt:lpstr>
      <vt:lpstr>Main Policies &amp; Practices </vt:lpstr>
      <vt:lpstr>Main Policies &amp; Practices </vt:lpstr>
      <vt:lpstr>Female personnel in TAF...</vt:lpstr>
      <vt:lpstr>International Peacekeeping Operations &amp; NATO missions</vt:lpstr>
      <vt:lpstr>Gender Perspective Training in TAF</vt:lpstr>
      <vt:lpstr>Gender Perspective Training in TAF</vt:lpstr>
      <vt:lpstr>Gender Perspective Training in TAF</vt:lpstr>
      <vt:lpstr>Gender Advisors on Duty</vt:lpstr>
      <vt:lpstr>Gender Perspective Training in TAF</vt:lpstr>
      <vt:lpstr>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IN  TURKISH ARMED FORCES</dc:title>
  <dc:creator>Windows User</dc:creator>
  <cp:lastModifiedBy>Edin Muftić</cp:lastModifiedBy>
  <cp:revision>25</cp:revision>
  <dcterms:created xsi:type="dcterms:W3CDTF">2019-11-04T09:51:58Z</dcterms:created>
  <dcterms:modified xsi:type="dcterms:W3CDTF">2019-11-12T07:48:39Z</dcterms:modified>
</cp:coreProperties>
</file>